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94" r:id="rId3"/>
    <p:sldId id="396" r:id="rId4"/>
    <p:sldId id="395" r:id="rId5"/>
    <p:sldId id="398" r:id="rId6"/>
    <p:sldId id="402" r:id="rId7"/>
    <p:sldId id="399" r:id="rId8"/>
    <p:sldId id="400" r:id="rId9"/>
    <p:sldId id="410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03" r:id="rId21"/>
    <p:sldId id="393" r:id="rId22"/>
    <p:sldId id="405" r:id="rId23"/>
    <p:sldId id="401" r:id="rId24"/>
    <p:sldId id="407" r:id="rId25"/>
    <p:sldId id="408" r:id="rId26"/>
    <p:sldId id="409" r:id="rId27"/>
    <p:sldId id="406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b="1" kern="1200">
        <a:solidFill>
          <a:srgbClr val="008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b="1" kern="1200">
        <a:solidFill>
          <a:srgbClr val="008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b="1" kern="1200">
        <a:solidFill>
          <a:srgbClr val="008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b="1" kern="1200">
        <a:solidFill>
          <a:srgbClr val="008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b="1" kern="1200">
        <a:solidFill>
          <a:srgbClr val="008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b="1" kern="1200">
        <a:solidFill>
          <a:srgbClr val="008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b="1" kern="1200">
        <a:solidFill>
          <a:srgbClr val="008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b="1" kern="1200">
        <a:solidFill>
          <a:srgbClr val="008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b="1" kern="1200">
        <a:solidFill>
          <a:srgbClr val="008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4" autoAdjust="0"/>
    <p:restoredTop sz="81724" autoAdjust="0"/>
  </p:normalViewPr>
  <p:slideViewPr>
    <p:cSldViewPr>
      <p:cViewPr>
        <p:scale>
          <a:sx n="100" d="100"/>
          <a:sy n="100" d="100"/>
        </p:scale>
        <p:origin x="48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710911-DBD2-4F39-8398-BA511CE3495A}" type="doc">
      <dgm:prSet loTypeId="urn:microsoft.com/office/officeart/2005/8/layout/pyramid1" loCatId="pyramid" qsTypeId="urn:microsoft.com/office/officeart/2005/8/quickstyle/simple1" qsCatId="simple" csTypeId="urn:microsoft.com/office/officeart/2005/8/colors/accent1_4" csCatId="accent1" phldr="1"/>
      <dgm:spPr/>
    </dgm:pt>
    <dgm:pt modelId="{6CC0DA1F-63C7-4ADC-AE43-883A2DC027AC}">
      <dgm:prSet phldrT="[Текст]"/>
      <dgm:spPr/>
      <dgm:t>
        <a:bodyPr/>
        <a:lstStyle/>
        <a:p>
          <a:endParaRPr lang="ru-RU" dirty="0"/>
        </a:p>
        <a:p>
          <a:endParaRPr lang="ru-RU" dirty="0"/>
        </a:p>
        <a:p>
          <a:endParaRPr lang="ru-RU" dirty="0"/>
        </a:p>
        <a:p>
          <a:endParaRPr lang="ru-RU" dirty="0"/>
        </a:p>
        <a:p>
          <a:r>
            <a:rPr lang="ru-RU" dirty="0"/>
            <a:t>Необходимость оптимизации</a:t>
          </a:r>
          <a:br>
            <a:rPr lang="ru-RU" dirty="0"/>
          </a:br>
          <a:r>
            <a:rPr lang="ru-RU" dirty="0"/>
            <a:t>бизнес-процессов</a:t>
          </a:r>
        </a:p>
      </dgm:t>
    </dgm:pt>
    <dgm:pt modelId="{385BC068-9873-4158-8A77-AEA30FA1A84E}" type="parTrans" cxnId="{7A1BE6C5-5121-4ECD-9271-2C1D7B9309CB}">
      <dgm:prSet/>
      <dgm:spPr/>
      <dgm:t>
        <a:bodyPr/>
        <a:lstStyle/>
        <a:p>
          <a:endParaRPr lang="ru-RU"/>
        </a:p>
      </dgm:t>
    </dgm:pt>
    <dgm:pt modelId="{1F4AB25D-E77D-4A6D-BA61-1BB40B528C08}" type="sibTrans" cxnId="{7A1BE6C5-5121-4ECD-9271-2C1D7B9309CB}">
      <dgm:prSet/>
      <dgm:spPr/>
      <dgm:t>
        <a:bodyPr/>
        <a:lstStyle/>
        <a:p>
          <a:endParaRPr lang="ru-RU"/>
        </a:p>
      </dgm:t>
    </dgm:pt>
    <dgm:pt modelId="{E5BF20B6-28E3-4A40-AF2E-0C950AC6834E}">
      <dgm:prSet phldrT="[Текст]"/>
      <dgm:spPr/>
      <dgm:t>
        <a:bodyPr/>
        <a:lstStyle/>
        <a:p>
          <a:r>
            <a:rPr lang="ru-RU" dirty="0"/>
            <a:t>Необходима четкая последовательность действий</a:t>
          </a:r>
        </a:p>
      </dgm:t>
    </dgm:pt>
    <dgm:pt modelId="{DD690469-D40F-4AA4-B13A-A2CDC24C6DD7}" type="parTrans" cxnId="{E5B84E2F-DFCC-4DC0-A75F-7CD7763AE219}">
      <dgm:prSet/>
      <dgm:spPr/>
      <dgm:t>
        <a:bodyPr/>
        <a:lstStyle/>
        <a:p>
          <a:endParaRPr lang="ru-RU"/>
        </a:p>
      </dgm:t>
    </dgm:pt>
    <dgm:pt modelId="{D5ECB6A7-85D4-4414-A6BE-222B9CAE1276}" type="sibTrans" cxnId="{E5B84E2F-DFCC-4DC0-A75F-7CD7763AE219}">
      <dgm:prSet/>
      <dgm:spPr/>
      <dgm:t>
        <a:bodyPr/>
        <a:lstStyle/>
        <a:p>
          <a:endParaRPr lang="ru-RU"/>
        </a:p>
      </dgm:t>
    </dgm:pt>
    <dgm:pt modelId="{B20C25B9-D2F7-469C-A5AB-A09F19CB4E0A}">
      <dgm:prSet phldrT="[Текст]"/>
      <dgm:spPr/>
      <dgm:t>
        <a:bodyPr/>
        <a:lstStyle/>
        <a:p>
          <a:r>
            <a:rPr lang="ru-RU" dirty="0"/>
            <a:t>Работа останавливается, если непонятно, как ее выполнять</a:t>
          </a:r>
        </a:p>
      </dgm:t>
    </dgm:pt>
    <dgm:pt modelId="{132DB2F8-B667-41A8-B7F4-1F8D11975A8A}" type="parTrans" cxnId="{39B02099-F31D-4B9B-B12C-A7983B3C32FD}">
      <dgm:prSet/>
      <dgm:spPr/>
      <dgm:t>
        <a:bodyPr/>
        <a:lstStyle/>
        <a:p>
          <a:endParaRPr lang="ru-RU"/>
        </a:p>
      </dgm:t>
    </dgm:pt>
    <dgm:pt modelId="{89A590DB-4640-4AF9-AC8C-B020621EACE2}" type="sibTrans" cxnId="{39B02099-F31D-4B9B-B12C-A7983B3C32FD}">
      <dgm:prSet/>
      <dgm:spPr/>
      <dgm:t>
        <a:bodyPr/>
        <a:lstStyle/>
        <a:p>
          <a:endParaRPr lang="ru-RU"/>
        </a:p>
      </dgm:t>
    </dgm:pt>
    <dgm:pt modelId="{8F7FD4C5-05F2-4683-A1EB-A3952FC50D04}">
      <dgm:prSet phldrT="[Текст]"/>
      <dgm:spPr/>
      <dgm:t>
        <a:bodyPr/>
        <a:lstStyle/>
        <a:p>
          <a:r>
            <a:rPr lang="ru-RU" dirty="0"/>
            <a:t>Выполнение ВКР</a:t>
          </a:r>
        </a:p>
      </dgm:t>
    </dgm:pt>
    <dgm:pt modelId="{C2CFE9F3-999F-4B75-92E6-35B0BAB6F329}" type="parTrans" cxnId="{B13566C4-22EE-47A8-A0B4-D9D35BF5E137}">
      <dgm:prSet/>
      <dgm:spPr/>
      <dgm:t>
        <a:bodyPr/>
        <a:lstStyle/>
        <a:p>
          <a:endParaRPr lang="ru-RU"/>
        </a:p>
      </dgm:t>
    </dgm:pt>
    <dgm:pt modelId="{A907AD25-6190-42B6-B2CD-8CB8549DA25E}" type="sibTrans" cxnId="{B13566C4-22EE-47A8-A0B4-D9D35BF5E137}">
      <dgm:prSet/>
      <dgm:spPr/>
      <dgm:t>
        <a:bodyPr/>
        <a:lstStyle/>
        <a:p>
          <a:endParaRPr lang="ru-RU"/>
        </a:p>
      </dgm:t>
    </dgm:pt>
    <dgm:pt modelId="{91C85797-4AD1-448B-B0AE-7BDAECC371CA}" type="pres">
      <dgm:prSet presAssocID="{7D710911-DBD2-4F39-8398-BA511CE3495A}" presName="Name0" presStyleCnt="0">
        <dgm:presLayoutVars>
          <dgm:dir/>
          <dgm:animLvl val="lvl"/>
          <dgm:resizeHandles val="exact"/>
        </dgm:presLayoutVars>
      </dgm:prSet>
      <dgm:spPr/>
    </dgm:pt>
    <dgm:pt modelId="{0F3CF32B-1E67-43CD-96C5-43FCA51A97C2}" type="pres">
      <dgm:prSet presAssocID="{6CC0DA1F-63C7-4ADC-AE43-883A2DC027AC}" presName="Name8" presStyleCnt="0"/>
      <dgm:spPr/>
    </dgm:pt>
    <dgm:pt modelId="{1BF967B2-6748-466A-B0B7-69BF75AF3058}" type="pres">
      <dgm:prSet presAssocID="{6CC0DA1F-63C7-4ADC-AE43-883A2DC027AC}" presName="level" presStyleLbl="node1" presStyleIdx="0" presStyleCnt="4" custScaleX="98638" custScaleY="162929">
        <dgm:presLayoutVars>
          <dgm:chMax val="1"/>
          <dgm:bulletEnabled val="1"/>
        </dgm:presLayoutVars>
      </dgm:prSet>
      <dgm:spPr/>
    </dgm:pt>
    <dgm:pt modelId="{935C68F6-1605-456C-9ED8-74AF1F68B820}" type="pres">
      <dgm:prSet presAssocID="{6CC0DA1F-63C7-4ADC-AE43-883A2DC027A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C14A818-1C12-409A-AC27-70A8D115ADC0}" type="pres">
      <dgm:prSet presAssocID="{E5BF20B6-28E3-4A40-AF2E-0C950AC6834E}" presName="Name8" presStyleCnt="0"/>
      <dgm:spPr/>
    </dgm:pt>
    <dgm:pt modelId="{24B9F08A-4FD2-4B7A-A967-BC44C2A26B6D}" type="pres">
      <dgm:prSet presAssocID="{E5BF20B6-28E3-4A40-AF2E-0C950AC6834E}" presName="level" presStyleLbl="node1" presStyleIdx="1" presStyleCnt="4" custScaleY="63534">
        <dgm:presLayoutVars>
          <dgm:chMax val="1"/>
          <dgm:bulletEnabled val="1"/>
        </dgm:presLayoutVars>
      </dgm:prSet>
      <dgm:spPr/>
    </dgm:pt>
    <dgm:pt modelId="{2A1EDD62-F73F-440F-B27C-927FF70F5CE2}" type="pres">
      <dgm:prSet presAssocID="{E5BF20B6-28E3-4A40-AF2E-0C950AC6834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CB31DF0-759A-49A2-BAE3-7C1C9AA1B986}" type="pres">
      <dgm:prSet presAssocID="{B20C25B9-D2F7-469C-A5AB-A09F19CB4E0A}" presName="Name8" presStyleCnt="0"/>
      <dgm:spPr/>
    </dgm:pt>
    <dgm:pt modelId="{47A96034-677B-4674-88BD-D9CFBDEA9162}" type="pres">
      <dgm:prSet presAssocID="{B20C25B9-D2F7-469C-A5AB-A09F19CB4E0A}" presName="level" presStyleLbl="node1" presStyleIdx="2" presStyleCnt="4" custScaleY="44272">
        <dgm:presLayoutVars>
          <dgm:chMax val="1"/>
          <dgm:bulletEnabled val="1"/>
        </dgm:presLayoutVars>
      </dgm:prSet>
      <dgm:spPr/>
    </dgm:pt>
    <dgm:pt modelId="{98AC2EC4-C0D5-4D98-BD50-4786FCF0E4C5}" type="pres">
      <dgm:prSet presAssocID="{B20C25B9-D2F7-469C-A5AB-A09F19CB4E0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BFFC484-7EE2-44DF-94BB-B3721B488661}" type="pres">
      <dgm:prSet presAssocID="{8F7FD4C5-05F2-4683-A1EB-A3952FC50D04}" presName="Name8" presStyleCnt="0"/>
      <dgm:spPr/>
    </dgm:pt>
    <dgm:pt modelId="{DAF1CE8C-5DEA-4860-8BE2-8E50F270A8A0}" type="pres">
      <dgm:prSet presAssocID="{8F7FD4C5-05F2-4683-A1EB-A3952FC50D04}" presName="level" presStyleLbl="node1" presStyleIdx="3" presStyleCnt="4" custScaleY="46640">
        <dgm:presLayoutVars>
          <dgm:chMax val="1"/>
          <dgm:bulletEnabled val="1"/>
        </dgm:presLayoutVars>
      </dgm:prSet>
      <dgm:spPr/>
    </dgm:pt>
    <dgm:pt modelId="{0C268A0B-909F-4A11-B2A2-B4C702BADB0B}" type="pres">
      <dgm:prSet presAssocID="{8F7FD4C5-05F2-4683-A1EB-A3952FC50D0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9199A1E-1FAD-4970-BDAE-53AB6256AA07}" type="presOf" srcId="{6CC0DA1F-63C7-4ADC-AE43-883A2DC027AC}" destId="{935C68F6-1605-456C-9ED8-74AF1F68B820}" srcOrd="1" destOrd="0" presId="urn:microsoft.com/office/officeart/2005/8/layout/pyramid1"/>
    <dgm:cxn modelId="{E5B84E2F-DFCC-4DC0-A75F-7CD7763AE219}" srcId="{7D710911-DBD2-4F39-8398-BA511CE3495A}" destId="{E5BF20B6-28E3-4A40-AF2E-0C950AC6834E}" srcOrd="1" destOrd="0" parTransId="{DD690469-D40F-4AA4-B13A-A2CDC24C6DD7}" sibTransId="{D5ECB6A7-85D4-4414-A6BE-222B9CAE1276}"/>
    <dgm:cxn modelId="{8F31904A-5F2A-48F5-8B3C-A322FAFE6FEB}" type="presOf" srcId="{7D710911-DBD2-4F39-8398-BA511CE3495A}" destId="{91C85797-4AD1-448B-B0AE-7BDAECC371CA}" srcOrd="0" destOrd="0" presId="urn:microsoft.com/office/officeart/2005/8/layout/pyramid1"/>
    <dgm:cxn modelId="{ECEA0958-096E-4F37-B36B-50F36FCC908D}" type="presOf" srcId="{8F7FD4C5-05F2-4683-A1EB-A3952FC50D04}" destId="{DAF1CE8C-5DEA-4860-8BE2-8E50F270A8A0}" srcOrd="0" destOrd="0" presId="urn:microsoft.com/office/officeart/2005/8/layout/pyramid1"/>
    <dgm:cxn modelId="{3BDF1B69-C10E-494A-9D4E-9A7EF3E31A3F}" type="presOf" srcId="{E5BF20B6-28E3-4A40-AF2E-0C950AC6834E}" destId="{24B9F08A-4FD2-4B7A-A967-BC44C2A26B6D}" srcOrd="0" destOrd="0" presId="urn:microsoft.com/office/officeart/2005/8/layout/pyramid1"/>
    <dgm:cxn modelId="{A556517A-67D1-488F-8FB9-9EDE8588B921}" type="presOf" srcId="{B20C25B9-D2F7-469C-A5AB-A09F19CB4E0A}" destId="{98AC2EC4-C0D5-4D98-BD50-4786FCF0E4C5}" srcOrd="1" destOrd="0" presId="urn:microsoft.com/office/officeart/2005/8/layout/pyramid1"/>
    <dgm:cxn modelId="{39B02099-F31D-4B9B-B12C-A7983B3C32FD}" srcId="{7D710911-DBD2-4F39-8398-BA511CE3495A}" destId="{B20C25B9-D2F7-469C-A5AB-A09F19CB4E0A}" srcOrd="2" destOrd="0" parTransId="{132DB2F8-B667-41A8-B7F4-1F8D11975A8A}" sibTransId="{89A590DB-4640-4AF9-AC8C-B020621EACE2}"/>
    <dgm:cxn modelId="{5BCB66BE-B334-4A04-9AFB-3ACBDA0D1410}" type="presOf" srcId="{E5BF20B6-28E3-4A40-AF2E-0C950AC6834E}" destId="{2A1EDD62-F73F-440F-B27C-927FF70F5CE2}" srcOrd="1" destOrd="0" presId="urn:microsoft.com/office/officeart/2005/8/layout/pyramid1"/>
    <dgm:cxn modelId="{B13566C4-22EE-47A8-A0B4-D9D35BF5E137}" srcId="{7D710911-DBD2-4F39-8398-BA511CE3495A}" destId="{8F7FD4C5-05F2-4683-A1EB-A3952FC50D04}" srcOrd="3" destOrd="0" parTransId="{C2CFE9F3-999F-4B75-92E6-35B0BAB6F329}" sibTransId="{A907AD25-6190-42B6-B2CD-8CB8549DA25E}"/>
    <dgm:cxn modelId="{CF8F02C5-B7E2-4C44-B6EF-1D4CA5779561}" type="presOf" srcId="{B20C25B9-D2F7-469C-A5AB-A09F19CB4E0A}" destId="{47A96034-677B-4674-88BD-D9CFBDEA9162}" srcOrd="0" destOrd="0" presId="urn:microsoft.com/office/officeart/2005/8/layout/pyramid1"/>
    <dgm:cxn modelId="{7A1BE6C5-5121-4ECD-9271-2C1D7B9309CB}" srcId="{7D710911-DBD2-4F39-8398-BA511CE3495A}" destId="{6CC0DA1F-63C7-4ADC-AE43-883A2DC027AC}" srcOrd="0" destOrd="0" parTransId="{385BC068-9873-4158-8A77-AEA30FA1A84E}" sibTransId="{1F4AB25D-E77D-4A6D-BA61-1BB40B528C08}"/>
    <dgm:cxn modelId="{6DD87FE1-06A8-4B0A-A9DF-2B5F422C1769}" type="presOf" srcId="{8F7FD4C5-05F2-4683-A1EB-A3952FC50D04}" destId="{0C268A0B-909F-4A11-B2A2-B4C702BADB0B}" srcOrd="1" destOrd="0" presId="urn:microsoft.com/office/officeart/2005/8/layout/pyramid1"/>
    <dgm:cxn modelId="{815375E5-1B50-4637-88B1-E24EF4C75E77}" type="presOf" srcId="{6CC0DA1F-63C7-4ADC-AE43-883A2DC027AC}" destId="{1BF967B2-6748-466A-B0B7-69BF75AF3058}" srcOrd="0" destOrd="0" presId="urn:microsoft.com/office/officeart/2005/8/layout/pyramid1"/>
    <dgm:cxn modelId="{E19039D6-E9FE-4360-8382-BF4C3939A172}" type="presParOf" srcId="{91C85797-4AD1-448B-B0AE-7BDAECC371CA}" destId="{0F3CF32B-1E67-43CD-96C5-43FCA51A97C2}" srcOrd="0" destOrd="0" presId="urn:microsoft.com/office/officeart/2005/8/layout/pyramid1"/>
    <dgm:cxn modelId="{6CD83C8A-1F7A-4AA2-9ACD-C0A1658320B6}" type="presParOf" srcId="{0F3CF32B-1E67-43CD-96C5-43FCA51A97C2}" destId="{1BF967B2-6748-466A-B0B7-69BF75AF3058}" srcOrd="0" destOrd="0" presId="urn:microsoft.com/office/officeart/2005/8/layout/pyramid1"/>
    <dgm:cxn modelId="{3ECC48B2-F780-4DC5-A9DF-9A341D772497}" type="presParOf" srcId="{0F3CF32B-1E67-43CD-96C5-43FCA51A97C2}" destId="{935C68F6-1605-456C-9ED8-74AF1F68B820}" srcOrd="1" destOrd="0" presId="urn:microsoft.com/office/officeart/2005/8/layout/pyramid1"/>
    <dgm:cxn modelId="{72EC2231-75A0-4742-9B25-60C7DF523377}" type="presParOf" srcId="{91C85797-4AD1-448B-B0AE-7BDAECC371CA}" destId="{0C14A818-1C12-409A-AC27-70A8D115ADC0}" srcOrd="1" destOrd="0" presId="urn:microsoft.com/office/officeart/2005/8/layout/pyramid1"/>
    <dgm:cxn modelId="{7A2E9EA7-9F3E-4361-A1B3-EE708324074B}" type="presParOf" srcId="{0C14A818-1C12-409A-AC27-70A8D115ADC0}" destId="{24B9F08A-4FD2-4B7A-A967-BC44C2A26B6D}" srcOrd="0" destOrd="0" presId="urn:microsoft.com/office/officeart/2005/8/layout/pyramid1"/>
    <dgm:cxn modelId="{AD8504D9-FD64-444A-B45E-CE7A9246ADCC}" type="presParOf" srcId="{0C14A818-1C12-409A-AC27-70A8D115ADC0}" destId="{2A1EDD62-F73F-440F-B27C-927FF70F5CE2}" srcOrd="1" destOrd="0" presId="urn:microsoft.com/office/officeart/2005/8/layout/pyramid1"/>
    <dgm:cxn modelId="{45E6A7B2-E67B-40FF-92C6-64CA09EDE6AD}" type="presParOf" srcId="{91C85797-4AD1-448B-B0AE-7BDAECC371CA}" destId="{2CB31DF0-759A-49A2-BAE3-7C1C9AA1B986}" srcOrd="2" destOrd="0" presId="urn:microsoft.com/office/officeart/2005/8/layout/pyramid1"/>
    <dgm:cxn modelId="{ADDB1B01-5CAC-4C50-A108-9C4ED269295D}" type="presParOf" srcId="{2CB31DF0-759A-49A2-BAE3-7C1C9AA1B986}" destId="{47A96034-677B-4674-88BD-D9CFBDEA9162}" srcOrd="0" destOrd="0" presId="urn:microsoft.com/office/officeart/2005/8/layout/pyramid1"/>
    <dgm:cxn modelId="{56BEE4A6-98A7-4EEE-A7FA-03DFF1EF1F17}" type="presParOf" srcId="{2CB31DF0-759A-49A2-BAE3-7C1C9AA1B986}" destId="{98AC2EC4-C0D5-4D98-BD50-4786FCF0E4C5}" srcOrd="1" destOrd="0" presId="urn:microsoft.com/office/officeart/2005/8/layout/pyramid1"/>
    <dgm:cxn modelId="{A2464708-3968-4C40-BA8E-DFC4917B3F98}" type="presParOf" srcId="{91C85797-4AD1-448B-B0AE-7BDAECC371CA}" destId="{ABFFC484-7EE2-44DF-94BB-B3721B488661}" srcOrd="3" destOrd="0" presId="urn:microsoft.com/office/officeart/2005/8/layout/pyramid1"/>
    <dgm:cxn modelId="{9309FA54-5FFE-43EC-84E5-CDAA6E735B4C}" type="presParOf" srcId="{ABFFC484-7EE2-44DF-94BB-B3721B488661}" destId="{DAF1CE8C-5DEA-4860-8BE2-8E50F270A8A0}" srcOrd="0" destOrd="0" presId="urn:microsoft.com/office/officeart/2005/8/layout/pyramid1"/>
    <dgm:cxn modelId="{DEEC9057-F228-47DD-96B2-42E068948E32}" type="presParOf" srcId="{ABFFC484-7EE2-44DF-94BB-B3721B488661}" destId="{0C268A0B-909F-4A11-B2A2-B4C702BADB0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FFDAC0-5A28-4855-A969-F0FE06415A7A}" type="doc">
      <dgm:prSet loTypeId="urn:microsoft.com/office/officeart/2005/8/layout/cycle1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4F95BAA-A9D7-46D0-945B-4CA7C798706A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2400" dirty="0"/>
            <a:t>Деканат</a:t>
          </a:r>
        </a:p>
      </dgm:t>
    </dgm:pt>
    <dgm:pt modelId="{6B4420E3-1E4E-45A0-816F-6E4EBA2E6CD4}" type="parTrans" cxnId="{646BC44A-F65F-4DBB-9809-FB592D359CC1}">
      <dgm:prSet/>
      <dgm:spPr/>
      <dgm:t>
        <a:bodyPr/>
        <a:lstStyle/>
        <a:p>
          <a:endParaRPr lang="ru-RU"/>
        </a:p>
      </dgm:t>
    </dgm:pt>
    <dgm:pt modelId="{08BB8739-0A7C-418D-9394-D3259B06FC17}" type="sibTrans" cxnId="{646BC44A-F65F-4DBB-9809-FB592D359CC1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0EF12F47-F7DE-4D1A-B76A-2869F929809E}">
      <dgm:prSet phldrT="[Текст]" custT="1"/>
      <dgm:spPr/>
      <dgm:t>
        <a:bodyPr/>
        <a:lstStyle/>
        <a:p>
          <a:r>
            <a:rPr lang="ru-RU" sz="2400" dirty="0"/>
            <a:t>Студент</a:t>
          </a:r>
        </a:p>
      </dgm:t>
    </dgm:pt>
    <dgm:pt modelId="{7709FA26-9DA9-4747-8DB4-5484602258AC}" type="parTrans" cxnId="{B17A594C-C93F-4C43-A429-8D5877B4DE88}">
      <dgm:prSet/>
      <dgm:spPr/>
      <dgm:t>
        <a:bodyPr/>
        <a:lstStyle/>
        <a:p>
          <a:endParaRPr lang="ru-RU"/>
        </a:p>
      </dgm:t>
    </dgm:pt>
    <dgm:pt modelId="{FC8C9095-06CF-4611-8769-62E61BC3A550}" type="sibTrans" cxnId="{B17A594C-C93F-4C43-A429-8D5877B4DE88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71706D9A-E303-4646-935A-3241B70FFE22}">
      <dgm:prSet phldrT="[Текст]" custT="1"/>
      <dgm:spPr>
        <a:noFill/>
      </dgm:spPr>
      <dgm:t>
        <a:bodyPr/>
        <a:lstStyle/>
        <a:p>
          <a:r>
            <a:rPr lang="ru-RU" sz="2400" dirty="0"/>
            <a:t>Преподаватель</a:t>
          </a:r>
        </a:p>
      </dgm:t>
    </dgm:pt>
    <dgm:pt modelId="{A76A9FC8-A245-47C3-AAF5-EA5D278C1353}" type="parTrans" cxnId="{993F1E68-6BCB-4B43-AE8D-451A296FF89D}">
      <dgm:prSet/>
      <dgm:spPr/>
      <dgm:t>
        <a:bodyPr/>
        <a:lstStyle/>
        <a:p>
          <a:endParaRPr lang="ru-RU"/>
        </a:p>
      </dgm:t>
    </dgm:pt>
    <dgm:pt modelId="{4976B7E8-8851-4F76-A627-DDCAFA366783}" type="sibTrans" cxnId="{993F1E68-6BCB-4B43-AE8D-451A296FF89D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0797A3C-45FC-A34B-A894-CA8146AC1747}">
      <dgm:prSet phldrT="[Текст]" custT="1"/>
      <dgm:spPr>
        <a:noFill/>
      </dgm:spPr>
      <dgm:t>
        <a:bodyPr/>
        <a:lstStyle/>
        <a:p>
          <a:r>
            <a:rPr lang="ru-RU" sz="2400" dirty="0"/>
            <a:t>Руководство</a:t>
          </a:r>
        </a:p>
      </dgm:t>
    </dgm:pt>
    <dgm:pt modelId="{E8339C2E-ED87-4B45-9923-13997EF0EE42}" type="parTrans" cxnId="{4AC143F8-1A10-1F41-BA43-58E1E60B36C3}">
      <dgm:prSet/>
      <dgm:spPr/>
      <dgm:t>
        <a:bodyPr/>
        <a:lstStyle/>
        <a:p>
          <a:endParaRPr lang="ru-RU"/>
        </a:p>
      </dgm:t>
    </dgm:pt>
    <dgm:pt modelId="{8762E9BE-6B0B-FC43-90ED-6EEE0E6F157B}" type="sibTrans" cxnId="{4AC143F8-1A10-1F41-BA43-58E1E60B36C3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8226C706-A05A-49D5-83D8-03A1E039E28A}" type="pres">
      <dgm:prSet presAssocID="{78FFDAC0-5A28-4855-A969-F0FE06415A7A}" presName="cycle" presStyleCnt="0">
        <dgm:presLayoutVars>
          <dgm:dir/>
          <dgm:resizeHandles val="exact"/>
        </dgm:presLayoutVars>
      </dgm:prSet>
      <dgm:spPr/>
    </dgm:pt>
    <dgm:pt modelId="{F51BEAF3-ABC8-465F-BEB0-E30A9A3E2306}" type="pres">
      <dgm:prSet presAssocID="{D4F95BAA-A9D7-46D0-945B-4CA7C798706A}" presName="dummy" presStyleCnt="0"/>
      <dgm:spPr/>
    </dgm:pt>
    <dgm:pt modelId="{98428672-05A9-420C-9D3D-2B9FB561A314}" type="pres">
      <dgm:prSet presAssocID="{D4F95BAA-A9D7-46D0-945B-4CA7C798706A}" presName="node" presStyleLbl="revTx" presStyleIdx="0" presStyleCnt="4">
        <dgm:presLayoutVars>
          <dgm:bulletEnabled val="1"/>
        </dgm:presLayoutVars>
      </dgm:prSet>
      <dgm:spPr/>
    </dgm:pt>
    <dgm:pt modelId="{7162D040-F1DE-4BCA-A10E-E3D94296FF99}" type="pres">
      <dgm:prSet presAssocID="{08BB8739-0A7C-418D-9394-D3259B06FC17}" presName="sibTrans" presStyleLbl="node1" presStyleIdx="0" presStyleCnt="4"/>
      <dgm:spPr/>
    </dgm:pt>
    <dgm:pt modelId="{1A9DD64E-9D3B-45FF-AB5D-82F2B3B381C2}" type="pres">
      <dgm:prSet presAssocID="{0EF12F47-F7DE-4D1A-B76A-2869F929809E}" presName="dummy" presStyleCnt="0"/>
      <dgm:spPr/>
    </dgm:pt>
    <dgm:pt modelId="{DDFF4BF1-0263-49B0-A2A1-A22DA4B848D0}" type="pres">
      <dgm:prSet presAssocID="{0EF12F47-F7DE-4D1A-B76A-2869F929809E}" presName="node" presStyleLbl="revTx" presStyleIdx="1" presStyleCnt="4">
        <dgm:presLayoutVars>
          <dgm:bulletEnabled val="1"/>
        </dgm:presLayoutVars>
      </dgm:prSet>
      <dgm:spPr/>
    </dgm:pt>
    <dgm:pt modelId="{AFEC5FDC-6E2D-403E-8C6D-34E00194AAD7}" type="pres">
      <dgm:prSet presAssocID="{FC8C9095-06CF-4611-8769-62E61BC3A550}" presName="sibTrans" presStyleLbl="node1" presStyleIdx="1" presStyleCnt="4"/>
      <dgm:spPr/>
    </dgm:pt>
    <dgm:pt modelId="{E31583AC-2345-4160-A0B6-E2F82D9B7B52}" type="pres">
      <dgm:prSet presAssocID="{71706D9A-E303-4646-935A-3241B70FFE22}" presName="dummy" presStyleCnt="0"/>
      <dgm:spPr/>
    </dgm:pt>
    <dgm:pt modelId="{BCE8C012-717A-4E7D-988F-4AE27A9D317F}" type="pres">
      <dgm:prSet presAssocID="{71706D9A-E303-4646-935A-3241B70FFE22}" presName="node" presStyleLbl="revTx" presStyleIdx="2" presStyleCnt="4" custScaleX="160917" custScaleY="45182">
        <dgm:presLayoutVars>
          <dgm:bulletEnabled val="1"/>
        </dgm:presLayoutVars>
      </dgm:prSet>
      <dgm:spPr/>
    </dgm:pt>
    <dgm:pt modelId="{6C974BBD-5E73-4C92-B4FD-04DA1692EFA9}" type="pres">
      <dgm:prSet presAssocID="{4976B7E8-8851-4F76-A627-DDCAFA366783}" presName="sibTrans" presStyleLbl="node1" presStyleIdx="2" presStyleCnt="4" custAng="659691"/>
      <dgm:spPr/>
    </dgm:pt>
    <dgm:pt modelId="{8D47ECF0-5C85-9245-90B6-F7966D2BFFC8}" type="pres">
      <dgm:prSet presAssocID="{B0797A3C-45FC-A34B-A894-CA8146AC1747}" presName="dummy" presStyleCnt="0"/>
      <dgm:spPr/>
    </dgm:pt>
    <dgm:pt modelId="{33A6D434-07A7-C94E-BB42-FDCE34F2423A}" type="pres">
      <dgm:prSet presAssocID="{B0797A3C-45FC-A34B-A894-CA8146AC1747}" presName="node" presStyleLbl="revTx" presStyleIdx="3" presStyleCnt="4" custScaleX="159774">
        <dgm:presLayoutVars>
          <dgm:bulletEnabled val="1"/>
        </dgm:presLayoutVars>
      </dgm:prSet>
      <dgm:spPr/>
    </dgm:pt>
    <dgm:pt modelId="{CB5996F8-0E1E-DB43-9068-BB20EFA8658A}" type="pres">
      <dgm:prSet presAssocID="{8762E9BE-6B0B-FC43-90ED-6EEE0E6F157B}" presName="sibTrans" presStyleLbl="node1" presStyleIdx="3" presStyleCnt="4"/>
      <dgm:spPr>
        <a:xfrm>
          <a:off x="2174358" y="-251"/>
          <a:ext cx="4064503" cy="4064503"/>
        </a:xfrm>
        <a:prstGeom prst="circularArrow">
          <a:avLst>
            <a:gd name="adj1" fmla="val 6896"/>
            <a:gd name="adj2" fmla="val 464860"/>
            <a:gd name="adj3" fmla="val 16751486"/>
            <a:gd name="adj4" fmla="val 15183654"/>
            <a:gd name="adj5" fmla="val 8045"/>
          </a:avLst>
        </a:prstGeom>
      </dgm:spPr>
    </dgm:pt>
  </dgm:ptLst>
  <dgm:cxnLst>
    <dgm:cxn modelId="{B8D17903-A290-4290-BF95-05500F1B1140}" type="presOf" srcId="{71706D9A-E303-4646-935A-3241B70FFE22}" destId="{BCE8C012-717A-4E7D-988F-4AE27A9D317F}" srcOrd="0" destOrd="0" presId="urn:microsoft.com/office/officeart/2005/8/layout/cycle1"/>
    <dgm:cxn modelId="{0FC54B14-A8A7-4A32-BF8F-1F3D5F96B028}" type="presOf" srcId="{08BB8739-0A7C-418D-9394-D3259B06FC17}" destId="{7162D040-F1DE-4BCA-A10E-E3D94296FF99}" srcOrd="0" destOrd="0" presId="urn:microsoft.com/office/officeart/2005/8/layout/cycle1"/>
    <dgm:cxn modelId="{90C98716-2E24-F54A-81E8-0C48785D0E07}" type="presOf" srcId="{8762E9BE-6B0B-FC43-90ED-6EEE0E6F157B}" destId="{CB5996F8-0E1E-DB43-9068-BB20EFA8658A}" srcOrd="0" destOrd="0" presId="urn:microsoft.com/office/officeart/2005/8/layout/cycle1"/>
    <dgm:cxn modelId="{8487EE27-6FF6-B64D-92BE-7459B98E4CE4}" type="presOf" srcId="{B0797A3C-45FC-A34B-A894-CA8146AC1747}" destId="{33A6D434-07A7-C94E-BB42-FDCE34F2423A}" srcOrd="0" destOrd="0" presId="urn:microsoft.com/office/officeart/2005/8/layout/cycle1"/>
    <dgm:cxn modelId="{646BC44A-F65F-4DBB-9809-FB592D359CC1}" srcId="{78FFDAC0-5A28-4855-A969-F0FE06415A7A}" destId="{D4F95BAA-A9D7-46D0-945B-4CA7C798706A}" srcOrd="0" destOrd="0" parTransId="{6B4420E3-1E4E-45A0-816F-6E4EBA2E6CD4}" sibTransId="{08BB8739-0A7C-418D-9394-D3259B06FC17}"/>
    <dgm:cxn modelId="{B17A594C-C93F-4C43-A429-8D5877B4DE88}" srcId="{78FFDAC0-5A28-4855-A969-F0FE06415A7A}" destId="{0EF12F47-F7DE-4D1A-B76A-2869F929809E}" srcOrd="1" destOrd="0" parTransId="{7709FA26-9DA9-4747-8DB4-5484602258AC}" sibTransId="{FC8C9095-06CF-4611-8769-62E61BC3A550}"/>
    <dgm:cxn modelId="{E833CA4C-CB13-4FAE-9746-488A2201FC92}" type="presOf" srcId="{FC8C9095-06CF-4611-8769-62E61BC3A550}" destId="{AFEC5FDC-6E2D-403E-8C6D-34E00194AAD7}" srcOrd="0" destOrd="0" presId="urn:microsoft.com/office/officeart/2005/8/layout/cycle1"/>
    <dgm:cxn modelId="{F0D40B62-64E0-4FF5-A56A-AB5798363A54}" type="presOf" srcId="{D4F95BAA-A9D7-46D0-945B-4CA7C798706A}" destId="{98428672-05A9-420C-9D3D-2B9FB561A314}" srcOrd="0" destOrd="0" presId="urn:microsoft.com/office/officeart/2005/8/layout/cycle1"/>
    <dgm:cxn modelId="{993F1E68-6BCB-4B43-AE8D-451A296FF89D}" srcId="{78FFDAC0-5A28-4855-A969-F0FE06415A7A}" destId="{71706D9A-E303-4646-935A-3241B70FFE22}" srcOrd="2" destOrd="0" parTransId="{A76A9FC8-A245-47C3-AAF5-EA5D278C1353}" sibTransId="{4976B7E8-8851-4F76-A627-DDCAFA366783}"/>
    <dgm:cxn modelId="{4511A38D-E89A-4649-B0FD-C51F5C0E65CC}" type="presOf" srcId="{78FFDAC0-5A28-4855-A969-F0FE06415A7A}" destId="{8226C706-A05A-49D5-83D8-03A1E039E28A}" srcOrd="0" destOrd="0" presId="urn:microsoft.com/office/officeart/2005/8/layout/cycle1"/>
    <dgm:cxn modelId="{8DB514C1-23D7-4934-A4AF-BC1933BBD023}" type="presOf" srcId="{0EF12F47-F7DE-4D1A-B76A-2869F929809E}" destId="{DDFF4BF1-0263-49B0-A2A1-A22DA4B848D0}" srcOrd="0" destOrd="0" presId="urn:microsoft.com/office/officeart/2005/8/layout/cycle1"/>
    <dgm:cxn modelId="{EAAB48CA-8BC5-4BA1-AF6C-0F7C01378E4E}" type="presOf" srcId="{4976B7E8-8851-4F76-A627-DDCAFA366783}" destId="{6C974BBD-5E73-4C92-B4FD-04DA1692EFA9}" srcOrd="0" destOrd="0" presId="urn:microsoft.com/office/officeart/2005/8/layout/cycle1"/>
    <dgm:cxn modelId="{4AC143F8-1A10-1F41-BA43-58E1E60B36C3}" srcId="{78FFDAC0-5A28-4855-A969-F0FE06415A7A}" destId="{B0797A3C-45FC-A34B-A894-CA8146AC1747}" srcOrd="3" destOrd="0" parTransId="{E8339C2E-ED87-4B45-9923-13997EF0EE42}" sibTransId="{8762E9BE-6B0B-FC43-90ED-6EEE0E6F157B}"/>
    <dgm:cxn modelId="{1C66112E-CF6D-4F84-B418-D9332F9392AA}" type="presParOf" srcId="{8226C706-A05A-49D5-83D8-03A1E039E28A}" destId="{F51BEAF3-ABC8-465F-BEB0-E30A9A3E2306}" srcOrd="0" destOrd="0" presId="urn:microsoft.com/office/officeart/2005/8/layout/cycle1"/>
    <dgm:cxn modelId="{3A501643-82DA-47D7-80C5-5B07525C589E}" type="presParOf" srcId="{8226C706-A05A-49D5-83D8-03A1E039E28A}" destId="{98428672-05A9-420C-9D3D-2B9FB561A314}" srcOrd="1" destOrd="0" presId="urn:microsoft.com/office/officeart/2005/8/layout/cycle1"/>
    <dgm:cxn modelId="{04A342BC-A534-491A-818A-022FFC91F183}" type="presParOf" srcId="{8226C706-A05A-49D5-83D8-03A1E039E28A}" destId="{7162D040-F1DE-4BCA-A10E-E3D94296FF99}" srcOrd="2" destOrd="0" presId="urn:microsoft.com/office/officeart/2005/8/layout/cycle1"/>
    <dgm:cxn modelId="{6C7564D4-F21F-450E-B55B-E65B2B3AD3F0}" type="presParOf" srcId="{8226C706-A05A-49D5-83D8-03A1E039E28A}" destId="{1A9DD64E-9D3B-45FF-AB5D-82F2B3B381C2}" srcOrd="3" destOrd="0" presId="urn:microsoft.com/office/officeart/2005/8/layout/cycle1"/>
    <dgm:cxn modelId="{9A00EC08-5342-465C-89A2-B620D5AEF473}" type="presParOf" srcId="{8226C706-A05A-49D5-83D8-03A1E039E28A}" destId="{DDFF4BF1-0263-49B0-A2A1-A22DA4B848D0}" srcOrd="4" destOrd="0" presId="urn:microsoft.com/office/officeart/2005/8/layout/cycle1"/>
    <dgm:cxn modelId="{BCCFCC36-D685-43F0-AFD8-41F4EC285BDA}" type="presParOf" srcId="{8226C706-A05A-49D5-83D8-03A1E039E28A}" destId="{AFEC5FDC-6E2D-403E-8C6D-34E00194AAD7}" srcOrd="5" destOrd="0" presId="urn:microsoft.com/office/officeart/2005/8/layout/cycle1"/>
    <dgm:cxn modelId="{336B894C-981F-4653-83D1-1EB881705449}" type="presParOf" srcId="{8226C706-A05A-49D5-83D8-03A1E039E28A}" destId="{E31583AC-2345-4160-A0B6-E2F82D9B7B52}" srcOrd="6" destOrd="0" presId="urn:microsoft.com/office/officeart/2005/8/layout/cycle1"/>
    <dgm:cxn modelId="{09A66C4B-BC50-4571-AB24-9A2A7F506FF9}" type="presParOf" srcId="{8226C706-A05A-49D5-83D8-03A1E039E28A}" destId="{BCE8C012-717A-4E7D-988F-4AE27A9D317F}" srcOrd="7" destOrd="0" presId="urn:microsoft.com/office/officeart/2005/8/layout/cycle1"/>
    <dgm:cxn modelId="{698B19CC-CA6A-4533-9906-E054B490701C}" type="presParOf" srcId="{8226C706-A05A-49D5-83D8-03A1E039E28A}" destId="{6C974BBD-5E73-4C92-B4FD-04DA1692EFA9}" srcOrd="8" destOrd="0" presId="urn:microsoft.com/office/officeart/2005/8/layout/cycle1"/>
    <dgm:cxn modelId="{C3D2FF13-6BBC-4A46-B3DA-A09FC930EF9B}" type="presParOf" srcId="{8226C706-A05A-49D5-83D8-03A1E039E28A}" destId="{8D47ECF0-5C85-9245-90B6-F7966D2BFFC8}" srcOrd="9" destOrd="0" presId="urn:microsoft.com/office/officeart/2005/8/layout/cycle1"/>
    <dgm:cxn modelId="{140357A8-7AAD-0942-9AED-1E12C9C6FA28}" type="presParOf" srcId="{8226C706-A05A-49D5-83D8-03A1E039E28A}" destId="{33A6D434-07A7-C94E-BB42-FDCE34F2423A}" srcOrd="10" destOrd="0" presId="urn:microsoft.com/office/officeart/2005/8/layout/cycle1"/>
    <dgm:cxn modelId="{29850B58-2975-CF42-88AA-4A1139F28EEB}" type="presParOf" srcId="{8226C706-A05A-49D5-83D8-03A1E039E28A}" destId="{CB5996F8-0E1E-DB43-9068-BB20EFA8658A}" srcOrd="11" destOrd="0" presId="urn:microsoft.com/office/officeart/2005/8/layout/cycle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5C0C86-EAA1-4B4F-B585-E99B51097DDB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98A5F6-567F-2345-8F39-C3797F88F1BA}">
      <dgm:prSet phldrT="[Текст]"/>
      <dgm:spPr/>
      <dgm:t>
        <a:bodyPr/>
        <a:lstStyle/>
        <a:p>
          <a:r>
            <a:rPr lang="ru-RU" dirty="0"/>
            <a:t>Неформализованный</a:t>
          </a:r>
        </a:p>
      </dgm:t>
    </dgm:pt>
    <dgm:pt modelId="{8DD3EA91-E29B-9F46-A876-BA2D4F278D5B}" type="parTrans" cxnId="{0CB4CC55-477A-EC4F-9287-70070BCEDF7B}">
      <dgm:prSet/>
      <dgm:spPr/>
      <dgm:t>
        <a:bodyPr/>
        <a:lstStyle/>
        <a:p>
          <a:endParaRPr lang="ru-RU"/>
        </a:p>
      </dgm:t>
    </dgm:pt>
    <dgm:pt modelId="{837AC844-4E76-6347-8743-37D69F7C2360}" type="sibTrans" cxnId="{0CB4CC55-477A-EC4F-9287-70070BCEDF7B}">
      <dgm:prSet/>
      <dgm:spPr/>
      <dgm:t>
        <a:bodyPr/>
        <a:lstStyle/>
        <a:p>
          <a:endParaRPr lang="ru-RU"/>
        </a:p>
      </dgm:t>
    </dgm:pt>
    <dgm:pt modelId="{58E6BF6D-D6BB-984D-908A-F902542EBED3}">
      <dgm:prSet phldrT="[Текст]"/>
      <dgm:spPr/>
      <dgm:t>
        <a:bodyPr/>
        <a:lstStyle/>
        <a:p>
          <a:r>
            <a:rPr lang="ru-RU" dirty="0"/>
            <a:t>Системный</a:t>
          </a:r>
        </a:p>
      </dgm:t>
    </dgm:pt>
    <dgm:pt modelId="{3DDBD53B-E1FE-0442-923E-A36DE9E1282C}" type="parTrans" cxnId="{2CBFA795-47BF-EB43-8EEA-4C7667591574}">
      <dgm:prSet/>
      <dgm:spPr/>
      <dgm:t>
        <a:bodyPr/>
        <a:lstStyle/>
        <a:p>
          <a:endParaRPr lang="ru-RU"/>
        </a:p>
      </dgm:t>
    </dgm:pt>
    <dgm:pt modelId="{DC422431-60BB-D147-829D-5AD46171DB52}" type="sibTrans" cxnId="{2CBFA795-47BF-EB43-8EEA-4C7667591574}">
      <dgm:prSet/>
      <dgm:spPr/>
      <dgm:t>
        <a:bodyPr/>
        <a:lstStyle/>
        <a:p>
          <a:endParaRPr lang="ru-RU"/>
        </a:p>
      </dgm:t>
    </dgm:pt>
    <dgm:pt modelId="{F1382566-24F2-1D44-899D-D0756483C194}">
      <dgm:prSet phldrT="[Текст]"/>
      <dgm:spPr/>
      <dgm:t>
        <a:bodyPr/>
        <a:lstStyle/>
        <a:p>
          <a:r>
            <a:rPr lang="ru-RU" dirty="0"/>
            <a:t>Саморазвивающийся</a:t>
          </a:r>
        </a:p>
      </dgm:t>
    </dgm:pt>
    <dgm:pt modelId="{2EB8ABDD-D19C-1041-983E-03201E0DC189}" type="parTrans" cxnId="{17CFA8FE-0225-8342-92DF-DCE80193EDE7}">
      <dgm:prSet/>
      <dgm:spPr/>
      <dgm:t>
        <a:bodyPr/>
        <a:lstStyle/>
        <a:p>
          <a:endParaRPr lang="ru-RU"/>
        </a:p>
      </dgm:t>
    </dgm:pt>
    <dgm:pt modelId="{1136BA10-8D63-0946-BF5B-515A76FFE8EE}" type="sibTrans" cxnId="{17CFA8FE-0225-8342-92DF-DCE80193EDE7}">
      <dgm:prSet/>
      <dgm:spPr/>
      <dgm:t>
        <a:bodyPr/>
        <a:lstStyle/>
        <a:p>
          <a:endParaRPr lang="ru-RU"/>
        </a:p>
      </dgm:t>
    </dgm:pt>
    <dgm:pt modelId="{1473935E-4AAA-124B-B11A-A2C639858C19}" type="pres">
      <dgm:prSet presAssocID="{AD5C0C86-EAA1-4B4F-B585-E99B51097DDB}" presName="rootnode" presStyleCnt="0">
        <dgm:presLayoutVars>
          <dgm:chMax/>
          <dgm:chPref/>
          <dgm:dir/>
          <dgm:animLvl val="lvl"/>
        </dgm:presLayoutVars>
      </dgm:prSet>
      <dgm:spPr/>
    </dgm:pt>
    <dgm:pt modelId="{FD22D49B-88FD-BF4E-A7DD-08BD094893BC}" type="pres">
      <dgm:prSet presAssocID="{9F98A5F6-567F-2345-8F39-C3797F88F1BA}" presName="composite" presStyleCnt="0"/>
      <dgm:spPr/>
    </dgm:pt>
    <dgm:pt modelId="{77F86003-E7BC-E84A-95C6-B2BEF5110D74}" type="pres">
      <dgm:prSet presAssocID="{9F98A5F6-567F-2345-8F39-C3797F88F1BA}" presName="LShape" presStyleLbl="alignNode1" presStyleIdx="0" presStyleCnt="5"/>
      <dgm:spPr/>
    </dgm:pt>
    <dgm:pt modelId="{DF32ABA6-0F52-7D48-8AC6-5764F2C32A42}" type="pres">
      <dgm:prSet presAssocID="{9F98A5F6-567F-2345-8F39-C3797F88F1B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93F005F-F8B2-214F-8209-9B73A6C1C933}" type="pres">
      <dgm:prSet presAssocID="{9F98A5F6-567F-2345-8F39-C3797F88F1BA}" presName="Triangle" presStyleLbl="alignNode1" presStyleIdx="1" presStyleCnt="5"/>
      <dgm:spPr/>
    </dgm:pt>
    <dgm:pt modelId="{8D918BFF-2C36-CE48-B3AF-A33B7D0E7F23}" type="pres">
      <dgm:prSet presAssocID="{837AC844-4E76-6347-8743-37D69F7C2360}" presName="sibTrans" presStyleCnt="0"/>
      <dgm:spPr/>
    </dgm:pt>
    <dgm:pt modelId="{8D0DA439-5777-644B-9E02-648105B34AE3}" type="pres">
      <dgm:prSet presAssocID="{837AC844-4E76-6347-8743-37D69F7C2360}" presName="space" presStyleCnt="0"/>
      <dgm:spPr/>
    </dgm:pt>
    <dgm:pt modelId="{759B3376-4B4C-9840-82CF-0115DBD54B55}" type="pres">
      <dgm:prSet presAssocID="{58E6BF6D-D6BB-984D-908A-F902542EBED3}" presName="composite" presStyleCnt="0"/>
      <dgm:spPr/>
    </dgm:pt>
    <dgm:pt modelId="{DDAF60AD-9E1F-864A-96B1-3C8D0F5C2EAB}" type="pres">
      <dgm:prSet presAssocID="{58E6BF6D-D6BB-984D-908A-F902542EBED3}" presName="LShape" presStyleLbl="alignNode1" presStyleIdx="2" presStyleCnt="5"/>
      <dgm:spPr/>
    </dgm:pt>
    <dgm:pt modelId="{A9676C2F-A954-B946-AD81-F15AA2FE9263}" type="pres">
      <dgm:prSet presAssocID="{58E6BF6D-D6BB-984D-908A-F902542EBED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CED9430-F391-9B4A-AB4F-F7ABA00933F8}" type="pres">
      <dgm:prSet presAssocID="{58E6BF6D-D6BB-984D-908A-F902542EBED3}" presName="Triangle" presStyleLbl="alignNode1" presStyleIdx="3" presStyleCnt="5"/>
      <dgm:spPr/>
    </dgm:pt>
    <dgm:pt modelId="{E463E95C-6A73-A645-8AB9-1F08D7ED236B}" type="pres">
      <dgm:prSet presAssocID="{DC422431-60BB-D147-829D-5AD46171DB52}" presName="sibTrans" presStyleCnt="0"/>
      <dgm:spPr/>
    </dgm:pt>
    <dgm:pt modelId="{E30C0355-47EE-B44E-8A93-1EBA19250139}" type="pres">
      <dgm:prSet presAssocID="{DC422431-60BB-D147-829D-5AD46171DB52}" presName="space" presStyleCnt="0"/>
      <dgm:spPr/>
    </dgm:pt>
    <dgm:pt modelId="{08AF3E23-71F1-4045-A693-344F7F947C4E}" type="pres">
      <dgm:prSet presAssocID="{F1382566-24F2-1D44-899D-D0756483C194}" presName="composite" presStyleCnt="0"/>
      <dgm:spPr/>
    </dgm:pt>
    <dgm:pt modelId="{7D7C1427-3722-B34A-97EF-655F591F4729}" type="pres">
      <dgm:prSet presAssocID="{F1382566-24F2-1D44-899D-D0756483C194}" presName="LShape" presStyleLbl="alignNode1" presStyleIdx="4" presStyleCnt="5"/>
      <dgm:spPr/>
    </dgm:pt>
    <dgm:pt modelId="{F6602FB3-6E7C-2140-B1FA-2030C0837E8C}" type="pres">
      <dgm:prSet presAssocID="{F1382566-24F2-1D44-899D-D0756483C194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25FB907-9FCA-9641-BE00-D54564D3AE14}" type="presOf" srcId="{F1382566-24F2-1D44-899D-D0756483C194}" destId="{F6602FB3-6E7C-2140-B1FA-2030C0837E8C}" srcOrd="0" destOrd="0" presId="urn:microsoft.com/office/officeart/2009/3/layout/StepUpProcess"/>
    <dgm:cxn modelId="{0CB4CC55-477A-EC4F-9287-70070BCEDF7B}" srcId="{AD5C0C86-EAA1-4B4F-B585-E99B51097DDB}" destId="{9F98A5F6-567F-2345-8F39-C3797F88F1BA}" srcOrd="0" destOrd="0" parTransId="{8DD3EA91-E29B-9F46-A876-BA2D4F278D5B}" sibTransId="{837AC844-4E76-6347-8743-37D69F7C2360}"/>
    <dgm:cxn modelId="{2CBFA795-47BF-EB43-8EEA-4C7667591574}" srcId="{AD5C0C86-EAA1-4B4F-B585-E99B51097DDB}" destId="{58E6BF6D-D6BB-984D-908A-F902542EBED3}" srcOrd="1" destOrd="0" parTransId="{3DDBD53B-E1FE-0442-923E-A36DE9E1282C}" sibTransId="{DC422431-60BB-D147-829D-5AD46171DB52}"/>
    <dgm:cxn modelId="{910C40A8-C5EC-164A-BC41-E2899FB4D70D}" type="presOf" srcId="{58E6BF6D-D6BB-984D-908A-F902542EBED3}" destId="{A9676C2F-A954-B946-AD81-F15AA2FE9263}" srcOrd="0" destOrd="0" presId="urn:microsoft.com/office/officeart/2009/3/layout/StepUpProcess"/>
    <dgm:cxn modelId="{BA255BD7-28DE-4F40-A963-481A20C9DDE6}" type="presOf" srcId="{9F98A5F6-567F-2345-8F39-C3797F88F1BA}" destId="{DF32ABA6-0F52-7D48-8AC6-5764F2C32A42}" srcOrd="0" destOrd="0" presId="urn:microsoft.com/office/officeart/2009/3/layout/StepUpProcess"/>
    <dgm:cxn modelId="{E9F996FC-5054-A340-A09C-9D2F7E844344}" type="presOf" srcId="{AD5C0C86-EAA1-4B4F-B585-E99B51097DDB}" destId="{1473935E-4AAA-124B-B11A-A2C639858C19}" srcOrd="0" destOrd="0" presId="urn:microsoft.com/office/officeart/2009/3/layout/StepUpProcess"/>
    <dgm:cxn modelId="{17CFA8FE-0225-8342-92DF-DCE80193EDE7}" srcId="{AD5C0C86-EAA1-4B4F-B585-E99B51097DDB}" destId="{F1382566-24F2-1D44-899D-D0756483C194}" srcOrd="2" destOrd="0" parTransId="{2EB8ABDD-D19C-1041-983E-03201E0DC189}" sibTransId="{1136BA10-8D63-0946-BF5B-515A76FFE8EE}"/>
    <dgm:cxn modelId="{5CB5ED82-D347-574D-8902-AA5C8E55FEE8}" type="presParOf" srcId="{1473935E-4AAA-124B-B11A-A2C639858C19}" destId="{FD22D49B-88FD-BF4E-A7DD-08BD094893BC}" srcOrd="0" destOrd="0" presId="urn:microsoft.com/office/officeart/2009/3/layout/StepUpProcess"/>
    <dgm:cxn modelId="{0C3DE56D-3732-B74B-940F-515BF0B866B9}" type="presParOf" srcId="{FD22D49B-88FD-BF4E-A7DD-08BD094893BC}" destId="{77F86003-E7BC-E84A-95C6-B2BEF5110D74}" srcOrd="0" destOrd="0" presId="urn:microsoft.com/office/officeart/2009/3/layout/StepUpProcess"/>
    <dgm:cxn modelId="{36A3E725-77B9-3B47-9294-1E5DCD835157}" type="presParOf" srcId="{FD22D49B-88FD-BF4E-A7DD-08BD094893BC}" destId="{DF32ABA6-0F52-7D48-8AC6-5764F2C32A42}" srcOrd="1" destOrd="0" presId="urn:microsoft.com/office/officeart/2009/3/layout/StepUpProcess"/>
    <dgm:cxn modelId="{CB3ED835-ABAE-8849-A490-E68FE5B50528}" type="presParOf" srcId="{FD22D49B-88FD-BF4E-A7DD-08BD094893BC}" destId="{A93F005F-F8B2-214F-8209-9B73A6C1C933}" srcOrd="2" destOrd="0" presId="urn:microsoft.com/office/officeart/2009/3/layout/StepUpProcess"/>
    <dgm:cxn modelId="{F98A05C4-FE18-1B48-9A75-ED9EA0F8ADA8}" type="presParOf" srcId="{1473935E-4AAA-124B-B11A-A2C639858C19}" destId="{8D918BFF-2C36-CE48-B3AF-A33B7D0E7F23}" srcOrd="1" destOrd="0" presId="urn:microsoft.com/office/officeart/2009/3/layout/StepUpProcess"/>
    <dgm:cxn modelId="{5B69E54D-875D-0A49-8DC2-476017A9204B}" type="presParOf" srcId="{8D918BFF-2C36-CE48-B3AF-A33B7D0E7F23}" destId="{8D0DA439-5777-644B-9E02-648105B34AE3}" srcOrd="0" destOrd="0" presId="urn:microsoft.com/office/officeart/2009/3/layout/StepUpProcess"/>
    <dgm:cxn modelId="{29D804BA-76B9-1741-B505-6C89341A6351}" type="presParOf" srcId="{1473935E-4AAA-124B-B11A-A2C639858C19}" destId="{759B3376-4B4C-9840-82CF-0115DBD54B55}" srcOrd="2" destOrd="0" presId="urn:microsoft.com/office/officeart/2009/3/layout/StepUpProcess"/>
    <dgm:cxn modelId="{A323A55B-637B-5046-8274-CB150E02E5E5}" type="presParOf" srcId="{759B3376-4B4C-9840-82CF-0115DBD54B55}" destId="{DDAF60AD-9E1F-864A-96B1-3C8D0F5C2EAB}" srcOrd="0" destOrd="0" presId="urn:microsoft.com/office/officeart/2009/3/layout/StepUpProcess"/>
    <dgm:cxn modelId="{A29A5789-7E83-8448-A1AD-DAD4303C3137}" type="presParOf" srcId="{759B3376-4B4C-9840-82CF-0115DBD54B55}" destId="{A9676C2F-A954-B946-AD81-F15AA2FE9263}" srcOrd="1" destOrd="0" presId="urn:microsoft.com/office/officeart/2009/3/layout/StepUpProcess"/>
    <dgm:cxn modelId="{BCBD6F13-1863-CC4F-A160-811AB9F6A3AD}" type="presParOf" srcId="{759B3376-4B4C-9840-82CF-0115DBD54B55}" destId="{2CED9430-F391-9B4A-AB4F-F7ABA00933F8}" srcOrd="2" destOrd="0" presId="urn:microsoft.com/office/officeart/2009/3/layout/StepUpProcess"/>
    <dgm:cxn modelId="{7F00756C-9AEE-C748-A038-9971DCDD09AF}" type="presParOf" srcId="{1473935E-4AAA-124B-B11A-A2C639858C19}" destId="{E463E95C-6A73-A645-8AB9-1F08D7ED236B}" srcOrd="3" destOrd="0" presId="urn:microsoft.com/office/officeart/2009/3/layout/StepUpProcess"/>
    <dgm:cxn modelId="{2674BE41-9E22-B24B-A9F3-DC83E1C9F52C}" type="presParOf" srcId="{E463E95C-6A73-A645-8AB9-1F08D7ED236B}" destId="{E30C0355-47EE-B44E-8A93-1EBA19250139}" srcOrd="0" destOrd="0" presId="urn:microsoft.com/office/officeart/2009/3/layout/StepUpProcess"/>
    <dgm:cxn modelId="{9587AED0-0FE9-2345-B8BD-944DE63DFAB8}" type="presParOf" srcId="{1473935E-4AAA-124B-B11A-A2C639858C19}" destId="{08AF3E23-71F1-4045-A693-344F7F947C4E}" srcOrd="4" destOrd="0" presId="urn:microsoft.com/office/officeart/2009/3/layout/StepUpProcess"/>
    <dgm:cxn modelId="{26911EAC-0250-054E-9EE8-3317EAA326D3}" type="presParOf" srcId="{08AF3E23-71F1-4045-A693-344F7F947C4E}" destId="{7D7C1427-3722-B34A-97EF-655F591F4729}" srcOrd="0" destOrd="0" presId="urn:microsoft.com/office/officeart/2009/3/layout/StepUpProcess"/>
    <dgm:cxn modelId="{E13326C8-BFAA-D248-A913-94BD77AA9644}" type="presParOf" srcId="{08AF3E23-71F1-4045-A693-344F7F947C4E}" destId="{F6602FB3-6E7C-2140-B1FA-2030C0837E8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967B2-6748-466A-B0B7-69BF75AF3058}">
      <dsp:nvSpPr>
        <dsp:cNvPr id="0" name=""/>
        <dsp:cNvSpPr/>
      </dsp:nvSpPr>
      <dsp:spPr>
        <a:xfrm>
          <a:off x="2200627" y="0"/>
          <a:ext cx="4514888" cy="3363936"/>
        </a:xfrm>
        <a:prstGeom prst="trapezoid">
          <a:avLst>
            <a:gd name="adj" fmla="val 68034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Необходимость оптимизации</a:t>
          </a:r>
          <a:br>
            <a:rPr lang="ru-RU" sz="2600" kern="1200" dirty="0"/>
          </a:br>
          <a:r>
            <a:rPr lang="ru-RU" sz="2600" kern="1200" dirty="0"/>
            <a:t>бизнес-процессов</a:t>
          </a:r>
        </a:p>
      </dsp:txBody>
      <dsp:txXfrm>
        <a:off x="2200627" y="0"/>
        <a:ext cx="4514888" cy="3363936"/>
      </dsp:txXfrm>
    </dsp:sp>
    <dsp:sp modelId="{24B9F08A-4FD2-4B7A-A967-BC44C2A26B6D}">
      <dsp:nvSpPr>
        <dsp:cNvPr id="0" name=""/>
        <dsp:cNvSpPr/>
      </dsp:nvSpPr>
      <dsp:spPr>
        <a:xfrm>
          <a:off x="1277013" y="3363936"/>
          <a:ext cx="6362116" cy="1311763"/>
        </a:xfrm>
        <a:prstGeom prst="trapezoid">
          <a:avLst>
            <a:gd name="adj" fmla="val 68034"/>
          </a:avLst>
        </a:prstGeom>
        <a:solidFill>
          <a:schemeClr val="accent1">
            <a:shade val="50000"/>
            <a:hueOff val="-64379"/>
            <a:satOff val="25396"/>
            <a:lumOff val="170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Необходима четкая последовательность действий</a:t>
          </a:r>
        </a:p>
      </dsp:txBody>
      <dsp:txXfrm>
        <a:off x="2390384" y="3363936"/>
        <a:ext cx="4135375" cy="1311763"/>
      </dsp:txXfrm>
    </dsp:sp>
    <dsp:sp modelId="{47A96034-677B-4674-88BD-D9CFBDEA9162}">
      <dsp:nvSpPr>
        <dsp:cNvPr id="0" name=""/>
        <dsp:cNvSpPr/>
      </dsp:nvSpPr>
      <dsp:spPr>
        <a:xfrm>
          <a:off x="655138" y="4675700"/>
          <a:ext cx="7605867" cy="914068"/>
        </a:xfrm>
        <a:prstGeom prst="trapezoid">
          <a:avLst>
            <a:gd name="adj" fmla="val 68034"/>
          </a:avLst>
        </a:prstGeom>
        <a:solidFill>
          <a:schemeClr val="accent1">
            <a:shade val="50000"/>
            <a:hueOff val="-128757"/>
            <a:satOff val="50793"/>
            <a:lumOff val="340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Работа останавливается, если непонятно, как ее выполнять</a:t>
          </a:r>
        </a:p>
      </dsp:txBody>
      <dsp:txXfrm>
        <a:off x="1986165" y="4675700"/>
        <a:ext cx="4943813" cy="914068"/>
      </dsp:txXfrm>
    </dsp:sp>
    <dsp:sp modelId="{DAF1CE8C-5DEA-4860-8BE2-8E50F270A8A0}">
      <dsp:nvSpPr>
        <dsp:cNvPr id="0" name=""/>
        <dsp:cNvSpPr/>
      </dsp:nvSpPr>
      <dsp:spPr>
        <a:xfrm>
          <a:off x="0" y="5589768"/>
          <a:ext cx="8916144" cy="962959"/>
        </a:xfrm>
        <a:prstGeom prst="trapezoid">
          <a:avLst>
            <a:gd name="adj" fmla="val 68034"/>
          </a:avLst>
        </a:prstGeom>
        <a:solidFill>
          <a:schemeClr val="accent1">
            <a:shade val="50000"/>
            <a:hueOff val="-64379"/>
            <a:satOff val="25396"/>
            <a:lumOff val="170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Выполнение ВКР</a:t>
          </a:r>
        </a:p>
      </dsp:txBody>
      <dsp:txXfrm>
        <a:off x="1560325" y="5589768"/>
        <a:ext cx="5795493" cy="962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28672-05A9-420C-9D3D-2B9FB561A314}">
      <dsp:nvSpPr>
        <dsp:cNvPr id="0" name=""/>
        <dsp:cNvSpPr/>
      </dsp:nvSpPr>
      <dsp:spPr>
        <a:xfrm>
          <a:off x="4710250" y="91013"/>
          <a:ext cx="1437347" cy="1437347"/>
        </a:xfrm>
        <a:prstGeom prst="rect">
          <a:avLst/>
        </a:prstGeom>
        <a:noFill/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Деканат</a:t>
          </a:r>
        </a:p>
      </dsp:txBody>
      <dsp:txXfrm>
        <a:off x="4710250" y="91013"/>
        <a:ext cx="1437347" cy="1437347"/>
      </dsp:txXfrm>
    </dsp:sp>
    <dsp:sp modelId="{7162D040-F1DE-4BCA-A10E-E3D94296FF99}">
      <dsp:nvSpPr>
        <dsp:cNvPr id="0" name=""/>
        <dsp:cNvSpPr/>
      </dsp:nvSpPr>
      <dsp:spPr>
        <a:xfrm>
          <a:off x="2174358" y="-251"/>
          <a:ext cx="4064503" cy="4064503"/>
        </a:xfrm>
        <a:prstGeom prst="circularArrow">
          <a:avLst>
            <a:gd name="adj1" fmla="val 6896"/>
            <a:gd name="adj2" fmla="val 464860"/>
            <a:gd name="adj3" fmla="val 551486"/>
            <a:gd name="adj4" fmla="val 20583654"/>
            <a:gd name="adj5" fmla="val 8045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DDFF4BF1-0263-49B0-A2A1-A22DA4B848D0}">
      <dsp:nvSpPr>
        <dsp:cNvPr id="0" name=""/>
        <dsp:cNvSpPr/>
      </dsp:nvSpPr>
      <dsp:spPr>
        <a:xfrm>
          <a:off x="4710250" y="2535639"/>
          <a:ext cx="1437347" cy="14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Студент</a:t>
          </a:r>
        </a:p>
      </dsp:txBody>
      <dsp:txXfrm>
        <a:off x="4710250" y="2535639"/>
        <a:ext cx="1437347" cy="1437347"/>
      </dsp:txXfrm>
    </dsp:sp>
    <dsp:sp modelId="{AFEC5FDC-6E2D-403E-8C6D-34E00194AAD7}">
      <dsp:nvSpPr>
        <dsp:cNvPr id="0" name=""/>
        <dsp:cNvSpPr/>
      </dsp:nvSpPr>
      <dsp:spPr>
        <a:xfrm>
          <a:off x="2174358" y="-251"/>
          <a:ext cx="4064503" cy="4064503"/>
        </a:xfrm>
        <a:prstGeom prst="circularArrow">
          <a:avLst>
            <a:gd name="adj1" fmla="val 6896"/>
            <a:gd name="adj2" fmla="val 464860"/>
            <a:gd name="adj3" fmla="val 6525006"/>
            <a:gd name="adj4" fmla="val 4383654"/>
            <a:gd name="adj5" fmla="val 8045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BCE8C012-717A-4E7D-988F-4AE27A9D317F}">
      <dsp:nvSpPr>
        <dsp:cNvPr id="0" name=""/>
        <dsp:cNvSpPr/>
      </dsp:nvSpPr>
      <dsp:spPr>
        <a:xfrm>
          <a:off x="1827829" y="2929602"/>
          <a:ext cx="2312935" cy="649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Преподаватель</a:t>
          </a:r>
        </a:p>
      </dsp:txBody>
      <dsp:txXfrm>
        <a:off x="1827829" y="2929602"/>
        <a:ext cx="2312935" cy="649422"/>
      </dsp:txXfrm>
    </dsp:sp>
    <dsp:sp modelId="{6C974BBD-5E73-4C92-B4FD-04DA1692EFA9}">
      <dsp:nvSpPr>
        <dsp:cNvPr id="0" name=""/>
        <dsp:cNvSpPr/>
      </dsp:nvSpPr>
      <dsp:spPr>
        <a:xfrm rot="659691">
          <a:off x="2174358" y="-251"/>
          <a:ext cx="4064503" cy="4064503"/>
        </a:xfrm>
        <a:prstGeom prst="circularArrow">
          <a:avLst>
            <a:gd name="adj1" fmla="val 6896"/>
            <a:gd name="adj2" fmla="val 464860"/>
            <a:gd name="adj3" fmla="val 11351486"/>
            <a:gd name="adj4" fmla="val 8923035"/>
            <a:gd name="adj5" fmla="val 8045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33A6D434-07A7-C94E-BB42-FDCE34F2423A}">
      <dsp:nvSpPr>
        <dsp:cNvPr id="0" name=""/>
        <dsp:cNvSpPr/>
      </dsp:nvSpPr>
      <dsp:spPr>
        <a:xfrm>
          <a:off x="1836043" y="91013"/>
          <a:ext cx="2296506" cy="14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Руководство</a:t>
          </a:r>
        </a:p>
      </dsp:txBody>
      <dsp:txXfrm>
        <a:off x="1836043" y="91013"/>
        <a:ext cx="2296506" cy="1437347"/>
      </dsp:txXfrm>
    </dsp:sp>
    <dsp:sp modelId="{CB5996F8-0E1E-DB43-9068-BB20EFA8658A}">
      <dsp:nvSpPr>
        <dsp:cNvPr id="0" name=""/>
        <dsp:cNvSpPr/>
      </dsp:nvSpPr>
      <dsp:spPr>
        <a:xfrm>
          <a:off x="2174358" y="-251"/>
          <a:ext cx="4064503" cy="4064503"/>
        </a:xfrm>
        <a:prstGeom prst="circularArrow">
          <a:avLst>
            <a:gd name="adj1" fmla="val 6896"/>
            <a:gd name="adj2" fmla="val 464860"/>
            <a:gd name="adj3" fmla="val 16751486"/>
            <a:gd name="adj4" fmla="val 15183654"/>
            <a:gd name="adj5" fmla="val 8045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86003-E7BC-E84A-95C6-B2BEF5110D74}">
      <dsp:nvSpPr>
        <dsp:cNvPr id="0" name=""/>
        <dsp:cNvSpPr/>
      </dsp:nvSpPr>
      <dsp:spPr>
        <a:xfrm rot="5400000">
          <a:off x="544326" y="1158201"/>
          <a:ext cx="1628631" cy="27100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2ABA6-0F52-7D48-8AC6-5764F2C32A42}">
      <dsp:nvSpPr>
        <dsp:cNvPr id="0" name=""/>
        <dsp:cNvSpPr/>
      </dsp:nvSpPr>
      <dsp:spPr>
        <a:xfrm>
          <a:off x="272467" y="1967909"/>
          <a:ext cx="2446608" cy="2144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Неформализованный</a:t>
          </a:r>
        </a:p>
      </dsp:txBody>
      <dsp:txXfrm>
        <a:off x="272467" y="1967909"/>
        <a:ext cx="2446608" cy="2144595"/>
      </dsp:txXfrm>
    </dsp:sp>
    <dsp:sp modelId="{A93F005F-F8B2-214F-8209-9B73A6C1C933}">
      <dsp:nvSpPr>
        <dsp:cNvPr id="0" name=""/>
        <dsp:cNvSpPr/>
      </dsp:nvSpPr>
      <dsp:spPr>
        <a:xfrm>
          <a:off x="2257451" y="958688"/>
          <a:ext cx="461624" cy="46162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F60AD-9E1F-864A-96B1-3C8D0F5C2EAB}">
      <dsp:nvSpPr>
        <dsp:cNvPr id="0" name=""/>
        <dsp:cNvSpPr/>
      </dsp:nvSpPr>
      <dsp:spPr>
        <a:xfrm rot="5400000">
          <a:off x="3539453" y="417054"/>
          <a:ext cx="1628631" cy="27100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76C2F-A954-B946-AD81-F15AA2FE9263}">
      <dsp:nvSpPr>
        <dsp:cNvPr id="0" name=""/>
        <dsp:cNvSpPr/>
      </dsp:nvSpPr>
      <dsp:spPr>
        <a:xfrm>
          <a:off x="3267593" y="1226762"/>
          <a:ext cx="2446608" cy="2144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Системный</a:t>
          </a:r>
        </a:p>
      </dsp:txBody>
      <dsp:txXfrm>
        <a:off x="3267593" y="1226762"/>
        <a:ext cx="2446608" cy="2144595"/>
      </dsp:txXfrm>
    </dsp:sp>
    <dsp:sp modelId="{2CED9430-F391-9B4A-AB4F-F7ABA00933F8}">
      <dsp:nvSpPr>
        <dsp:cNvPr id="0" name=""/>
        <dsp:cNvSpPr/>
      </dsp:nvSpPr>
      <dsp:spPr>
        <a:xfrm>
          <a:off x="5252578" y="217541"/>
          <a:ext cx="461624" cy="46162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C1427-3722-B34A-97EF-655F591F4729}">
      <dsp:nvSpPr>
        <dsp:cNvPr id="0" name=""/>
        <dsp:cNvSpPr/>
      </dsp:nvSpPr>
      <dsp:spPr>
        <a:xfrm rot="5400000">
          <a:off x="6534579" y="-324092"/>
          <a:ext cx="1628631" cy="27100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02FB3-6E7C-2140-B1FA-2030C0837E8C}">
      <dsp:nvSpPr>
        <dsp:cNvPr id="0" name=""/>
        <dsp:cNvSpPr/>
      </dsp:nvSpPr>
      <dsp:spPr>
        <a:xfrm>
          <a:off x="6262720" y="485615"/>
          <a:ext cx="2446608" cy="2144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Саморазвивающийся</a:t>
          </a:r>
        </a:p>
      </dsp:txBody>
      <dsp:txXfrm>
        <a:off x="6262720" y="485615"/>
        <a:ext cx="2446608" cy="2144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69EC88F-CD32-DF4D-85DF-76FD7D497F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701353C-7340-A549-8DB8-6233DBA614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DA32393F-1C9A-384D-99BA-AC85EAF2310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9F9F741D-DD55-CD46-9536-58EF9B50C44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F07331D7-D8F4-AD4A-BF71-BBE58BB0ADA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664938F-0837-1F41-967B-313DA2A401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8879DB1-DDC8-AF41-A8AD-8A3BEE1F3B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F9F8825F-AA80-E540-AC1C-EB3A77F2F353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038EAFF-A72B-B24E-BA87-8998DB0096B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DDD9E2B6-CD30-9043-84AE-5D78FCA2A0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EF7E3EA-B5F1-F443-8B2C-74BF204031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D29CDF74-7BCD-5D47-B21A-BFE65354DCE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9DB0B1D0-1AAA-6444-B3DC-9160A18AB3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AF4D0F-D369-2449-997A-D29E0D2C4021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1AA1413-200C-7D43-A950-90366295FE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5C113F3-D1E9-994A-B196-A1F84723A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b="1"/>
              <a:t>Для смены шаблона на другой вид необходимо:</a:t>
            </a:r>
            <a:br>
              <a:rPr lang="ru-RU" altLang="ru-RU"/>
            </a:br>
            <a:r>
              <a:rPr lang="ru-RU" altLang="ru-RU"/>
              <a:t>- щелкнуть правой кнопкой мыши на пустое место в слайде</a:t>
            </a:r>
            <a:br>
              <a:rPr lang="ru-RU" altLang="ru-RU"/>
            </a:br>
            <a:r>
              <a:rPr lang="ru-RU" altLang="ru-RU"/>
              <a:t>- выбрать пункт «оформление слайда»</a:t>
            </a:r>
            <a:br>
              <a:rPr lang="ru-RU" altLang="ru-RU"/>
            </a:br>
            <a:r>
              <a:rPr lang="ru-RU" altLang="ru-RU"/>
              <a:t>- выбрать справа пункт «шаблоны презентации»</a:t>
            </a:r>
            <a:br>
              <a:rPr lang="ru-RU" altLang="ru-RU"/>
            </a:br>
            <a:r>
              <a:rPr lang="ru-RU" altLang="ru-RU"/>
              <a:t>- из 5 вариантов «используется в данной презентации» выбрать нужный</a:t>
            </a:r>
          </a:p>
          <a:p>
            <a:pPr eaLnBrk="1" hangingPunct="1"/>
            <a:r>
              <a:rPr lang="ru-RU" altLang="ru-RU"/>
              <a:t>- щелкнуть по нему правой кнопкой мыши и выбрать 1 из 3х вариантов применения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CDF74-7BCD-5D47-B21A-BFE65354DCEB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3301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B011CA9-AFFE-E647-9F54-9CEC12F410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F67821-9122-2E42-96BE-3FDF6F9124D0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21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7">
            <a:extLst>
              <a:ext uri="{FF2B5EF4-FFF2-40B4-BE49-F238E27FC236}">
                <a16:creationId xmlns:a16="http://schemas.microsoft.com/office/drawing/2014/main" id="{BF952BDF-BAC2-E34A-8508-8009F877DD6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fld id="{E6BFFC9A-E6CD-924F-B79A-9518EAC70C4D}" type="slidenum">
              <a:rPr lang="ru-RU" altLang="ru-RU" sz="1200" b="0">
                <a:solidFill>
                  <a:schemeClr val="tx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t>21</a:t>
            </a:fld>
            <a:endParaRPr lang="ru-RU" altLang="ru-RU" sz="1200" b="0">
              <a:solidFill>
                <a:schemeClr val="tx1"/>
              </a:solidFill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75B843C9-44D3-4A4E-BC98-BBF6C1D0F39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A77E2645-EAD9-8949-ADAA-85F93B746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>
            <a:extLst>
              <a:ext uri="{FF2B5EF4-FFF2-40B4-BE49-F238E27FC236}">
                <a16:creationId xmlns:a16="http://schemas.microsoft.com/office/drawing/2014/main" id="{E0FCD0C7-0D54-1C4D-BE16-B47AA46CE2B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55650" y="0"/>
            <a:ext cx="0" cy="6858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pic>
        <p:nvPicPr>
          <p:cNvPr id="3" name="Picture 18" descr="обложка">
            <a:extLst>
              <a:ext uri="{FF2B5EF4-FFF2-40B4-BE49-F238E27FC236}">
                <a16:creationId xmlns:a16="http://schemas.microsoft.com/office/drawing/2014/main" id="{5B6A8AAB-D667-4B4B-A2A1-3A71EA9E75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67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2366C9-FD39-114C-AD5F-F1868FF825E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AFBD3-A3A6-F841-9D29-4E6E42F44A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056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7663" y="152400"/>
            <a:ext cx="2159000" cy="47164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5900" y="152400"/>
            <a:ext cx="6329363" cy="47164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B2FB61-D6C3-7E44-910C-D87AFE357BC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B2CF4-E917-D745-BBEB-C44867DD42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830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CCC65E-963F-FA48-A828-923A5FB3312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C7704-5BE3-1B4B-B50A-B76FA00DEA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574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F135E0-A86A-EB44-B10A-B247FCE811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2CB8E-D050-A845-8F7D-9D18EF1DAF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348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900" y="1700213"/>
            <a:ext cx="4243388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1688" y="1700213"/>
            <a:ext cx="4244975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DF5099-D63B-8E41-B523-FD3F29F7EB8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0F9606-78D8-8A40-9418-23E7EA4894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98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B7CE8E-8466-934D-AE91-0FDAAFE6B8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45303-CC6A-2E47-B85D-1D364F3AAC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417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67D77CB-09C7-DB42-9D46-296784416B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F1EBA-B049-CD48-B6EB-17AB14A0E2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336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D04556A-E3C7-3849-8AE4-98A9F1F4853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359B1-C318-B84E-A4A5-0B0114BC83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109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C5589A-E7E2-254D-AE64-378089D810C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EDE1B-AD64-9C42-B40F-875A4529C5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5826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9EF131-E16D-BD40-8CE0-796154ED3C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AA93C-CE38-5E4E-8815-69E74F47EB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749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 descr="Светлый диагональный 2">
            <a:extLst>
              <a:ext uri="{FF2B5EF4-FFF2-40B4-BE49-F238E27FC236}">
                <a16:creationId xmlns:a16="http://schemas.microsoft.com/office/drawing/2014/main" id="{D4B69077-B293-2F47-B2E4-A78C0236B2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7050" y="0"/>
            <a:ext cx="2266950" cy="1735138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altLang="ru-RU" sz="2400" b="0">
                <a:solidFill>
                  <a:srgbClr val="CC0000"/>
                </a:solidFill>
              </a:rPr>
              <a:t>Это место оставлять пустым!</a:t>
            </a:r>
          </a:p>
        </p:txBody>
      </p:sp>
      <p:grpSp>
        <p:nvGrpSpPr>
          <p:cNvPr id="1027" name="Group 14">
            <a:extLst>
              <a:ext uri="{FF2B5EF4-FFF2-40B4-BE49-F238E27FC236}">
                <a16:creationId xmlns:a16="http://schemas.microsoft.com/office/drawing/2014/main" id="{70027DF5-96FF-6D4B-8BA8-EAB57C1500A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0825" y="0"/>
            <a:ext cx="8713788" cy="6597650"/>
            <a:chOff x="158" y="0"/>
            <a:chExt cx="5489" cy="4156"/>
          </a:xfrm>
        </p:grpSpPr>
        <p:sp>
          <p:nvSpPr>
            <p:cNvPr id="1033" name="Line 2">
              <a:extLst>
                <a:ext uri="{FF2B5EF4-FFF2-40B4-BE49-F238E27FC236}">
                  <a16:creationId xmlns:a16="http://schemas.microsoft.com/office/drawing/2014/main" id="{B0632920-8276-484F-A867-1B8530429A1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295" y="0"/>
              <a:ext cx="0" cy="415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34" name="Line 10">
              <a:extLst>
                <a:ext uri="{FF2B5EF4-FFF2-40B4-BE49-F238E27FC236}">
                  <a16:creationId xmlns:a16="http://schemas.microsoft.com/office/drawing/2014/main" id="{D7A4E44A-75C7-A04F-BE97-14271523882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158" y="371"/>
              <a:ext cx="548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35" name="Line 11">
              <a:extLst>
                <a:ext uri="{FF2B5EF4-FFF2-40B4-BE49-F238E27FC236}">
                  <a16:creationId xmlns:a16="http://schemas.microsoft.com/office/drawing/2014/main" id="{57DF87D6-EA99-E14C-BEB3-1D1732C3253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158" y="663"/>
              <a:ext cx="548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028" name="Rectangle 3">
            <a:extLst>
              <a:ext uri="{FF2B5EF4-FFF2-40B4-BE49-F238E27FC236}">
                <a16:creationId xmlns:a16="http://schemas.microsoft.com/office/drawing/2014/main" id="{3EB6D630-2062-5A4D-B574-0FC939D42E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700213"/>
            <a:ext cx="864076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5006D73A-595F-A441-A54B-A79F256D1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71663" y="152400"/>
            <a:ext cx="47164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454086" name="Rectangle 6">
            <a:extLst>
              <a:ext uri="{FF2B5EF4-FFF2-40B4-BE49-F238E27FC236}">
                <a16:creationId xmlns:a16="http://schemas.microsoft.com/office/drawing/2014/main" id="{0084D4B2-3CB7-0B4C-A508-EAEFE7C208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345238"/>
            <a:ext cx="571500" cy="368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800" b="0">
                <a:solidFill>
                  <a:srgbClr val="292929"/>
                </a:solidFill>
              </a:defRPr>
            </a:lvl1pPr>
          </a:lstStyle>
          <a:p>
            <a:fld id="{708495BC-2C10-5F42-867F-C8EF1346E5E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1" name="Line 15">
            <a:extLst>
              <a:ext uri="{FF2B5EF4-FFF2-40B4-BE49-F238E27FC236}">
                <a16:creationId xmlns:a16="http://schemas.microsoft.com/office/drawing/2014/main" id="{EDBE80D3-908F-2A41-A0A2-04736E99CF4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68313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pic>
        <p:nvPicPr>
          <p:cNvPr id="1032" name="Picture 24" descr="Layer 2">
            <a:extLst>
              <a:ext uri="{FF2B5EF4-FFF2-40B4-BE49-F238E27FC236}">
                <a16:creationId xmlns:a16="http://schemas.microsoft.com/office/drawing/2014/main" id="{8BAE0488-311E-7E44-B4E4-7930D0392B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2400"/>
            <a:ext cx="18002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9pPr>
    </p:titleStyle>
    <p:bodyStyle>
      <a:lvl1pPr marL="161925" indent="-161925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Char char="•"/>
        <a:defRPr sz="2000">
          <a:solidFill>
            <a:srgbClr val="292929"/>
          </a:solidFill>
          <a:latin typeface="+mn-lt"/>
          <a:ea typeface="+mn-ea"/>
          <a:cs typeface="+mn-cs"/>
        </a:defRPr>
      </a:lvl1pPr>
      <a:lvl2pPr marL="344488" indent="-180975" algn="l" rtl="0" eaLnBrk="0" fontAlgn="base" hangingPunct="0">
        <a:spcBef>
          <a:spcPct val="20000"/>
        </a:spcBef>
        <a:spcAft>
          <a:spcPct val="30000"/>
        </a:spcAft>
        <a:buClr>
          <a:schemeClr val="folHlink"/>
        </a:buClr>
        <a:buChar char="•"/>
        <a:defRPr>
          <a:solidFill>
            <a:srgbClr val="292929"/>
          </a:solidFill>
          <a:latin typeface="+mn-lt"/>
          <a:cs typeface="+mn-cs"/>
        </a:defRPr>
      </a:lvl2pPr>
      <a:lvl3pPr marL="536575" indent="-1905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Char char="•"/>
        <a:defRPr sz="1600">
          <a:solidFill>
            <a:srgbClr val="292929"/>
          </a:solidFill>
          <a:latin typeface="+mn-lt"/>
          <a:cs typeface="+mn-cs"/>
        </a:defRPr>
      </a:lvl3pPr>
      <a:lvl4pPr marL="709613" indent="-17145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Char char="•"/>
        <a:defRPr sz="1400">
          <a:solidFill>
            <a:srgbClr val="292929"/>
          </a:solidFill>
          <a:latin typeface="+mn-lt"/>
          <a:cs typeface="+mn-cs"/>
        </a:defRPr>
      </a:lvl4pPr>
      <a:lvl5pPr marL="876300" indent="-16192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5pPr>
      <a:lvl6pPr marL="13335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6pPr>
      <a:lvl7pPr marL="17907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7pPr>
      <a:lvl8pPr marL="22479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8pPr>
      <a:lvl9pPr marL="27051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7">
            <a:extLst>
              <a:ext uri="{FF2B5EF4-FFF2-40B4-BE49-F238E27FC236}">
                <a16:creationId xmlns:a16="http://schemas.microsoft.com/office/drawing/2014/main" id="{BF3666B2-6643-C642-A21F-C822F6031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5543550"/>
            <a:ext cx="360363" cy="765175"/>
          </a:xfrm>
          <a:prstGeom prst="chevron">
            <a:avLst>
              <a:gd name="adj" fmla="val 62995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ru-RU" altLang="ru-RU" sz="1400">
              <a:solidFill>
                <a:srgbClr val="4D4D4D"/>
              </a:solidFill>
            </a:endParaRPr>
          </a:p>
        </p:txBody>
      </p:sp>
      <p:sp>
        <p:nvSpPr>
          <p:cNvPr id="3075" name="Rectangle 11">
            <a:extLst>
              <a:ext uri="{FF2B5EF4-FFF2-40B4-BE49-F238E27FC236}">
                <a16:creationId xmlns:a16="http://schemas.microsoft.com/office/drawing/2014/main" id="{B89703B1-AF5A-CB46-BF7B-AC56C73DF285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443663" y="981075"/>
            <a:ext cx="2268537" cy="538163"/>
          </a:xfrm>
          <a:noFill/>
        </p:spPr>
        <p:txBody>
          <a:bodyPr/>
          <a:lstStyle/>
          <a:p>
            <a:pPr eaLnBrk="1" hangingPunct="1"/>
            <a:r>
              <a:rPr lang="ru-RU" altLang="ru-RU" sz="2400"/>
              <a:t>Текст</a:t>
            </a:r>
          </a:p>
        </p:txBody>
      </p:sp>
      <p:sp>
        <p:nvSpPr>
          <p:cNvPr id="3076" name="AutoShape 12">
            <a:extLst>
              <a:ext uri="{FF2B5EF4-FFF2-40B4-BE49-F238E27FC236}">
                <a16:creationId xmlns:a16="http://schemas.microsoft.com/office/drawing/2014/main" id="{BB2C9D34-F224-904C-8E4F-519583E43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5543550"/>
            <a:ext cx="360363" cy="765175"/>
          </a:xfrm>
          <a:prstGeom prst="chevron">
            <a:avLst>
              <a:gd name="adj" fmla="val 62995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ru-RU" altLang="ru-RU" sz="1400">
              <a:solidFill>
                <a:srgbClr val="4D4D4D"/>
              </a:solidFill>
            </a:endParaRPr>
          </a:p>
        </p:txBody>
      </p:sp>
      <p:sp>
        <p:nvSpPr>
          <p:cNvPr id="3077" name="Rectangle 16">
            <a:extLst>
              <a:ext uri="{FF2B5EF4-FFF2-40B4-BE49-F238E27FC236}">
                <a16:creationId xmlns:a16="http://schemas.microsoft.com/office/drawing/2014/main" id="{93443C76-76D2-0749-91B2-4952EF73F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1773238"/>
            <a:ext cx="56880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3200">
                <a:solidFill>
                  <a:srgbClr val="292929"/>
                </a:solidFill>
              </a:rPr>
              <a:t>Применение бизнес-процессов Битрикс24 для дистанционной формы обучения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br>
              <a:rPr lang="ru-RU" altLang="ru-RU" sz="3200">
                <a:solidFill>
                  <a:srgbClr val="292929"/>
                </a:solidFill>
              </a:rPr>
            </a:br>
            <a:endParaRPr lang="ru-RU" altLang="ru-RU" sz="3200">
              <a:solidFill>
                <a:srgbClr val="292929"/>
              </a:solidFill>
            </a:endParaRPr>
          </a:p>
        </p:txBody>
      </p:sp>
      <p:sp>
        <p:nvSpPr>
          <p:cNvPr id="3078" name="Rectangle 17">
            <a:extLst>
              <a:ext uri="{FF2B5EF4-FFF2-40B4-BE49-F238E27FC236}">
                <a16:creationId xmlns:a16="http://schemas.microsoft.com/office/drawing/2014/main" id="{080FA6CC-CF26-2B4A-ADB9-0BFD2E57D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584200"/>
            <a:ext cx="20129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0">
                <a:solidFill>
                  <a:srgbClr val="292929"/>
                </a:solidFill>
              </a:rPr>
              <a:t>26 июня 2012 г.</a:t>
            </a:r>
          </a:p>
        </p:txBody>
      </p:sp>
      <p:sp>
        <p:nvSpPr>
          <p:cNvPr id="3079" name="Rectangle 20">
            <a:extLst>
              <a:ext uri="{FF2B5EF4-FFF2-40B4-BE49-F238E27FC236}">
                <a16:creationId xmlns:a16="http://schemas.microsoft.com/office/drawing/2014/main" id="{2089CEDD-3286-8944-BC19-3FC6869D000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403600" y="5619750"/>
            <a:ext cx="4779963" cy="75565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ru-RU" altLang="ru-RU">
                <a:solidFill>
                  <a:srgbClr val="CC3300"/>
                </a:solidFill>
              </a:rPr>
              <a:t> Хайдаров А.Г., </a:t>
            </a:r>
            <a:r>
              <a:rPr lang="en-US" altLang="ru-RU">
                <a:solidFill>
                  <a:srgbClr val="CC3300"/>
                </a:solidFill>
              </a:rPr>
              <a:t>andreyhaydarov@gmail.com</a:t>
            </a:r>
            <a:br>
              <a:rPr lang="en-US" altLang="ru-RU">
                <a:solidFill>
                  <a:srgbClr val="CC3300"/>
                </a:solidFill>
              </a:rPr>
            </a:br>
            <a:endParaRPr lang="ru-RU" altLang="ru-RU">
              <a:solidFill>
                <a:srgbClr val="CC33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AB4B95-5734-2B45-8E3E-89B1C6B78D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80828"/>
            <a:ext cx="9144000" cy="392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06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B752B2-57C5-2A44-A034-36E298B43C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204864"/>
            <a:ext cx="9144000" cy="396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39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59C7E5-92A1-0349-9679-7C8860DAE4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250" y="2019300"/>
            <a:ext cx="59055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19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622241-43FB-CF42-A109-F4E0D75387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2450" y="2038350"/>
            <a:ext cx="54991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56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48C485-4837-E047-84D3-DB01D2551A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620688"/>
            <a:ext cx="4932548" cy="564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9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76175A-DE41-1D44-A2FA-D984E5A2A0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772816"/>
            <a:ext cx="76327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4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BD0913-68B2-EB4B-B1FF-AC3871A642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9692" y="1376772"/>
            <a:ext cx="5029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6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6EF602-058B-8747-9D4F-105562164B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20" y="1772816"/>
            <a:ext cx="9144000" cy="628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28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972EC4-75B9-1948-BB84-11D5BDB856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808820"/>
            <a:ext cx="86868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85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834C51-0CAA-DF4F-A4BC-AA62AB7605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F2F4"/>
              </a:clrFrom>
              <a:clrTo>
                <a:srgbClr val="EEF2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92185"/>
            <a:ext cx="9144000" cy="12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8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ACBDE2-FE97-F448-AC10-321F2505F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66" y="830996"/>
            <a:ext cx="9144000" cy="602700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9C5C29A-4B6E-6148-9769-4D78F79734C8}"/>
              </a:ext>
            </a:extLst>
          </p:cNvPr>
          <p:cNvGraphicFramePr/>
          <p:nvPr/>
        </p:nvGraphicFramePr>
        <p:xfrm>
          <a:off x="0" y="152636"/>
          <a:ext cx="891614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F4A7054D-F778-C74D-8574-F338196F20A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4625" y="1844675"/>
            <a:ext cx="8640763" cy="5184775"/>
          </a:xfrm>
          <a:noFill/>
        </p:spPr>
        <p:txBody>
          <a:bodyPr lIns="92075" tIns="46038" rIns="92075" bIns="46038"/>
          <a:lstStyle/>
          <a:p>
            <a:pPr marL="447675" lvl="1" eaLnBrk="1" hangingPunct="1"/>
            <a:r>
              <a:rPr lang="ru-RU" altLang="ru-RU" sz="2400" kern="1200" dirty="0">
                <a:solidFill>
                  <a:srgbClr val="5F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+mn-ea"/>
                <a:cs typeface="Arial"/>
              </a:rPr>
              <a:t>Цель – проработка механизмов взаимодействия в рамках процесса между:</a:t>
            </a: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C8FA055E-2E60-594C-830E-DD3CBE02B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5200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SzPct val="120000"/>
            </a:pPr>
            <a:endParaRPr lang="en-US" altLang="ru-RU" sz="1400">
              <a:solidFill>
                <a:srgbClr val="000066"/>
              </a:solidFill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F9028BF3-008C-8E46-A4A1-4F3F3DB22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563" y="249238"/>
            <a:ext cx="478948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2800" dirty="0">
                <a:solidFill>
                  <a:srgbClr val="292929"/>
                </a:solidFill>
              </a:rPr>
              <a:t>Процессный подход к управлению работы в ВУЗе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58F0BB7-B393-4846-9981-EDEA8AB5AE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969399"/>
              </p:ext>
            </p:extLst>
          </p:nvPr>
        </p:nvGraphicFramePr>
        <p:xfrm>
          <a:off x="251520" y="2816932"/>
          <a:ext cx="806489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FE1E69-5602-E64E-BFA8-6F8C83A1B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159000"/>
            <a:ext cx="25400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F4FFBCB-F5E7-E845-ACA6-98A710285B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2519120"/>
              </p:ext>
            </p:extLst>
          </p:nvPr>
        </p:nvGraphicFramePr>
        <p:xfrm>
          <a:off x="323528" y="2528900"/>
          <a:ext cx="8712968" cy="43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CCF86BE-881A-B242-B7AF-D7805BB856AE}"/>
              </a:ext>
            </a:extLst>
          </p:cNvPr>
          <p:cNvSpPr txBox="1"/>
          <p:nvPr/>
        </p:nvSpPr>
        <p:spPr>
          <a:xfrm>
            <a:off x="3455876" y="5517232"/>
            <a:ext cx="3528392" cy="93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5F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cs typeface="Arial"/>
              </a:rPr>
              <a:t>ВУЗ?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04345E-4ED4-6843-B986-B6C49BEC88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4" b="6107"/>
          <a:stretch/>
        </p:blipFill>
        <p:spPr>
          <a:xfrm>
            <a:off x="16042" y="1736812"/>
            <a:ext cx="9144000" cy="512118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8F412A9-660B-0841-9197-6DD0009A1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563" y="249238"/>
            <a:ext cx="478948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2800" dirty="0">
                <a:solidFill>
                  <a:srgbClr val="292929"/>
                </a:solidFill>
              </a:rPr>
              <a:t>Эффективность</a:t>
            </a:r>
          </a:p>
        </p:txBody>
      </p:sp>
    </p:spTree>
    <p:extLst>
      <p:ext uri="{BB962C8B-B14F-4D97-AF65-F5344CB8AC3E}">
        <p14:creationId xmlns:p14="http://schemas.microsoft.com/office/powerpoint/2010/main" val="916924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8F412A9-660B-0841-9197-6DD0009A1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563" y="249238"/>
            <a:ext cx="478948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2800" dirty="0">
                <a:solidFill>
                  <a:srgbClr val="292929"/>
                </a:solidFill>
              </a:rPr>
              <a:t>Метод минимизации устной информации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BB4D57-A408-8340-82B7-18E1C9211C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17"/>
          <a:stretch/>
        </p:blipFill>
        <p:spPr>
          <a:xfrm>
            <a:off x="71500" y="2636912"/>
            <a:ext cx="3276364" cy="28083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ECCB9C-1CAD-F849-B310-AC9FF398AA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17"/>
          <a:stretch/>
        </p:blipFill>
        <p:spPr>
          <a:xfrm>
            <a:off x="3185487" y="2636912"/>
            <a:ext cx="3276364" cy="28083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667BA5-A5C7-7E48-A5A6-6CC156D482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9"/>
          <a:stretch/>
        </p:blipFill>
        <p:spPr>
          <a:xfrm>
            <a:off x="6281831" y="2621142"/>
            <a:ext cx="2733038" cy="28083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CA1958-FFEC-054E-B509-B3FA0DBDC6AA}"/>
              </a:ext>
            </a:extLst>
          </p:cNvPr>
          <p:cNvSpPr txBox="1"/>
          <p:nvPr/>
        </p:nvSpPr>
        <p:spPr>
          <a:xfrm>
            <a:off x="1964617" y="2255393"/>
            <a:ext cx="1959311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5F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cs typeface="Arial"/>
              </a:rPr>
              <a:t>100%</a:t>
            </a:r>
            <a:endParaRPr lang="ru-RU" sz="4400" dirty="0">
              <a:solidFill>
                <a:srgbClr val="5F0000">
                  <a:hueOff val="0"/>
                  <a:satOff val="0"/>
                  <a:lumOff val="0"/>
                  <a:alphaOff val="0"/>
                </a:srgbClr>
              </a:solidFill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031AB9-FE4F-414C-9106-8E3A49D0C4A5}"/>
              </a:ext>
            </a:extLst>
          </p:cNvPr>
          <p:cNvSpPr txBox="1"/>
          <p:nvPr/>
        </p:nvSpPr>
        <p:spPr>
          <a:xfrm>
            <a:off x="4917739" y="2255393"/>
            <a:ext cx="1959311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5F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cs typeface="Arial"/>
              </a:rPr>
              <a:t>&lt;75%</a:t>
            </a:r>
            <a:endParaRPr lang="ru-RU" sz="4400" dirty="0">
              <a:solidFill>
                <a:srgbClr val="5F0000">
                  <a:hueOff val="0"/>
                  <a:satOff val="0"/>
                  <a:lumOff val="0"/>
                  <a:alphaOff val="0"/>
                </a:srgbClr>
              </a:solidFill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8033A1-8CAA-D84D-9DC7-941FFE47904A}"/>
              </a:ext>
            </a:extLst>
          </p:cNvPr>
          <p:cNvSpPr txBox="1"/>
          <p:nvPr/>
        </p:nvSpPr>
        <p:spPr>
          <a:xfrm>
            <a:off x="7571672" y="2215714"/>
            <a:ext cx="1959311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5F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cs typeface="Arial"/>
              </a:rPr>
              <a:t>&lt;50%</a:t>
            </a:r>
            <a:endParaRPr lang="ru-RU" sz="4400" dirty="0">
              <a:solidFill>
                <a:srgbClr val="5F0000">
                  <a:hueOff val="0"/>
                  <a:satOff val="0"/>
                  <a:lumOff val="0"/>
                  <a:alphaOff val="0"/>
                </a:srgb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9583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8F412A9-660B-0841-9197-6DD0009A1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563" y="249238"/>
            <a:ext cx="478948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2800" dirty="0">
                <a:solidFill>
                  <a:srgbClr val="292929"/>
                </a:solidFill>
              </a:rPr>
              <a:t>Оптимизация </a:t>
            </a:r>
            <a:br>
              <a:rPr lang="ru-RU" altLang="ru-RU" sz="2800" dirty="0">
                <a:solidFill>
                  <a:srgbClr val="292929"/>
                </a:solidFill>
              </a:rPr>
            </a:br>
            <a:r>
              <a:rPr lang="ru-RU" altLang="ru-RU" sz="2800" dirty="0">
                <a:solidFill>
                  <a:srgbClr val="292929"/>
                </a:solidFill>
              </a:rPr>
              <a:t>бизнес-процессов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D42E1D-A30B-C244-8C38-5E6C5A09A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821" y="1232756"/>
            <a:ext cx="52578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3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436308-3E97-C94A-A4CC-A0CE33C10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" y="1988840"/>
            <a:ext cx="9144000" cy="413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4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21B745C-8B82-0C41-A5DF-548F2A643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" t="9915" r="1886" b="17041"/>
          <a:stretch/>
        </p:blipFill>
        <p:spPr bwMode="auto">
          <a:xfrm>
            <a:off x="0" y="1727317"/>
            <a:ext cx="9144000" cy="513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 descr="prepodavatel-e1514129637934.jpg">
            <a:extLst>
              <a:ext uri="{FF2B5EF4-FFF2-40B4-BE49-F238E27FC236}">
                <a16:creationId xmlns:a16="http://schemas.microsoft.com/office/drawing/2014/main" id="{EBA4CAF7-263F-004F-850D-A006372CB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1332"/>
            <a:ext cx="9147498" cy="542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>
            <a:extLst>
              <a:ext uri="{FF2B5EF4-FFF2-40B4-BE49-F238E27FC236}">
                <a16:creationId xmlns:a16="http://schemas.microsoft.com/office/drawing/2014/main" id="{B0416CC7-B2B9-5641-B7FD-AC1B7FB599E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649288"/>
            <a:ext cx="7489825" cy="62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>
            <a:extLst>
              <a:ext uri="{FF2B5EF4-FFF2-40B4-BE49-F238E27FC236}">
                <a16:creationId xmlns:a16="http://schemas.microsoft.com/office/drawing/2014/main" id="{715470F8-EC7C-4D45-94DB-91A2FEBCB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2492896"/>
            <a:ext cx="4304792" cy="258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>
            <a:extLst>
              <a:ext uri="{FF2B5EF4-FFF2-40B4-BE49-F238E27FC236}">
                <a16:creationId xmlns:a16="http://schemas.microsoft.com/office/drawing/2014/main" id="{5C547F3E-21F8-B849-89D5-33EC47274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4" t="10479" r="20321" b="13986"/>
          <a:stretch/>
        </p:blipFill>
        <p:spPr bwMode="auto">
          <a:xfrm>
            <a:off x="359532" y="368660"/>
            <a:ext cx="826899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 descr="C:\Users\Анна\YandexDisk\Скриншоты\2018-05-02_05-15-30.png">
            <a:extLst>
              <a:ext uri="{FF2B5EF4-FFF2-40B4-BE49-F238E27FC236}">
                <a16:creationId xmlns:a16="http://schemas.microsoft.com/office/drawing/2014/main" id="{164EEC6D-3037-B947-A168-610DE4465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2" t="10826" r="20937" b="11726"/>
          <a:stretch>
            <a:fillRect/>
          </a:stretch>
        </p:blipFill>
        <p:spPr bwMode="auto">
          <a:xfrm>
            <a:off x="900113" y="1665288"/>
            <a:ext cx="7278687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DCB25A-83DE-F74B-B0BD-57CF703952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26812"/>
            <a:ext cx="9144000" cy="533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78588"/>
      </p:ext>
    </p:extLst>
  </p:cSld>
  <p:clrMapOvr>
    <a:masterClrMapping/>
  </p:clrMapOvr>
</p:sld>
</file>

<file path=ppt/theme/theme1.xml><?xml version="1.0" encoding="utf-8"?>
<a:theme xmlns:a="http://schemas.openxmlformats.org/drawingml/2006/main" name="914_шаблон">
  <a:themeElements>
    <a:clrScheme name="914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914_шабло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14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0909_шаблон</Template>
  <TotalTime>4189</TotalTime>
  <Words>93</Words>
  <Application>Microsoft Macintosh PowerPoint</Application>
  <PresentationFormat>Экран (4:3)</PresentationFormat>
  <Paragraphs>35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Times New Roman</vt:lpstr>
      <vt:lpstr>914_шаблон</vt:lpstr>
      <vt:lpstr>Текст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</dc:creator>
  <cp:lastModifiedBy>Андрей Х.</cp:lastModifiedBy>
  <cp:revision>218</cp:revision>
  <dcterms:created xsi:type="dcterms:W3CDTF">2009-12-11T10:55:42Z</dcterms:created>
  <dcterms:modified xsi:type="dcterms:W3CDTF">2019-01-22T18:25:43Z</dcterms:modified>
</cp:coreProperties>
</file>